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notesMasterIdLst>
    <p:notesMasterId r:id="rId9"/>
  </p:notesMasterIdLst>
  <p:sldIdLst>
    <p:sldId id="304" r:id="rId2"/>
    <p:sldId id="307" r:id="rId3"/>
    <p:sldId id="285" r:id="rId4"/>
    <p:sldId id="310" r:id="rId5"/>
    <p:sldId id="293" r:id="rId6"/>
    <p:sldId id="303" r:id="rId7"/>
    <p:sldId id="291"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800080"/>
    <a:srgbClr val="FF9900"/>
    <a:srgbClr val="0000CC"/>
    <a:srgbClr val="FFFF00"/>
    <a:srgbClr val="FF3300"/>
    <a:srgbClr val="CCFFFF"/>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5" autoAdjust="0"/>
    <p:restoredTop sz="98682" autoAdjust="0"/>
  </p:normalViewPr>
  <p:slideViewPr>
    <p:cSldViewPr>
      <p:cViewPr varScale="1">
        <p:scale>
          <a:sx n="73" d="100"/>
          <a:sy n="73" d="100"/>
        </p:scale>
        <p:origin x="-13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78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cs typeface="+mn-cs"/>
              </a:defRPr>
            </a:lvl1pPr>
          </a:lstStyle>
          <a:p>
            <a:pPr>
              <a:defRPr/>
            </a:pPr>
            <a:endParaRPr lang="en-US"/>
          </a:p>
        </p:txBody>
      </p:sp>
      <p:sp>
        <p:nvSpPr>
          <p:cNvPr id="3778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78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778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cs typeface="+mn-cs"/>
              </a:defRPr>
            </a:lvl1pPr>
          </a:lstStyle>
          <a:p>
            <a:pPr>
              <a:defRPr/>
            </a:pPr>
            <a:endParaRPr lang="en-US"/>
          </a:p>
        </p:txBody>
      </p:sp>
      <p:sp>
        <p:nvSpPr>
          <p:cNvPr id="3778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D6020F3-0413-4789-BD17-2080E621AF46}" type="slidenum">
              <a:rPr lang="en-US" altLang="en-US"/>
              <a:pPr/>
              <a:t>‹#›</a:t>
            </a:fld>
            <a:endParaRPr lang="en-US" altLang="en-US"/>
          </a:p>
        </p:txBody>
      </p:sp>
    </p:spTree>
    <p:extLst>
      <p:ext uri="{BB962C8B-B14F-4D97-AF65-F5344CB8AC3E}">
        <p14:creationId xmlns:p14="http://schemas.microsoft.com/office/powerpoint/2010/main" val="15110277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fld id="{2634CFD8-45CE-4574-85AC-76C71B609DA0}" type="datetimeFigureOut">
              <a:rPr lang="en-US"/>
              <a:pPr>
                <a:defRPr/>
              </a:pPr>
              <a:t>9/23/2021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534137B-C5F0-4B0F-9504-7E2AF2299899}" type="slidenum">
              <a:rPr lang="en-US" altLang="en-US"/>
              <a:pPr/>
              <a:t>‹#›</a:t>
            </a:fld>
            <a:endParaRPr lang="en-US" altLang="en-US"/>
          </a:p>
        </p:txBody>
      </p:sp>
    </p:spTree>
    <p:extLst>
      <p:ext uri="{BB962C8B-B14F-4D97-AF65-F5344CB8AC3E}">
        <p14:creationId xmlns:p14="http://schemas.microsoft.com/office/powerpoint/2010/main" val="907479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fld id="{5B831C4E-AFE9-4CF6-BF36-A92FA292BBBB}" type="datetimeFigureOut">
              <a:rPr lang="en-US"/>
              <a:pPr>
                <a:defRPr/>
              </a:pPr>
              <a:t>9/23/2021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FDE80D5-750A-4154-860A-3D15DBBE4F7A}" type="slidenum">
              <a:rPr lang="en-US" altLang="en-US"/>
              <a:pPr/>
              <a:t>‹#›</a:t>
            </a:fld>
            <a:endParaRPr lang="en-US" altLang="en-US"/>
          </a:p>
        </p:txBody>
      </p:sp>
    </p:spTree>
    <p:extLst>
      <p:ext uri="{BB962C8B-B14F-4D97-AF65-F5344CB8AC3E}">
        <p14:creationId xmlns:p14="http://schemas.microsoft.com/office/powerpoint/2010/main" val="778620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fld id="{FDFDC6C1-297B-4210-8855-B5ADA84EF207}" type="datetimeFigureOut">
              <a:rPr lang="en-US"/>
              <a:pPr>
                <a:defRPr/>
              </a:pPr>
              <a:t>9/23/2021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131F8BF-DD25-4F04-A92C-E81B159D7B38}" type="slidenum">
              <a:rPr lang="en-US" altLang="en-US"/>
              <a:pPr/>
              <a:t>‹#›</a:t>
            </a:fld>
            <a:endParaRPr lang="en-US" altLang="en-US"/>
          </a:p>
        </p:txBody>
      </p:sp>
    </p:spTree>
    <p:extLst>
      <p:ext uri="{BB962C8B-B14F-4D97-AF65-F5344CB8AC3E}">
        <p14:creationId xmlns:p14="http://schemas.microsoft.com/office/powerpoint/2010/main" val="578237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fld id="{31633E2F-FD00-414B-BAE8-FE81936D2098}" type="datetimeFigureOut">
              <a:rPr lang="en-US"/>
              <a:pPr>
                <a:defRPr/>
              </a:pPr>
              <a:t>9/23/2021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428689B-71B6-437C-8E9F-6DF93AD79A8E}" type="slidenum">
              <a:rPr lang="en-US" altLang="en-US"/>
              <a:pPr/>
              <a:t>‹#›</a:t>
            </a:fld>
            <a:endParaRPr lang="en-US" altLang="en-US"/>
          </a:p>
        </p:txBody>
      </p:sp>
    </p:spTree>
    <p:extLst>
      <p:ext uri="{BB962C8B-B14F-4D97-AF65-F5344CB8AC3E}">
        <p14:creationId xmlns:p14="http://schemas.microsoft.com/office/powerpoint/2010/main" val="163596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685A78EE-B8F2-4842-A2C1-D9F05FFD057E}" type="datetimeFigureOut">
              <a:rPr lang="en-US"/>
              <a:pPr>
                <a:defRPr/>
              </a:pPr>
              <a:t>9/23/2021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13C0527-6914-4E42-8D2C-09E87563BBAD}" type="slidenum">
              <a:rPr lang="en-US" altLang="en-US"/>
              <a:pPr/>
              <a:t>‹#›</a:t>
            </a:fld>
            <a:endParaRPr lang="en-US" altLang="en-US"/>
          </a:p>
        </p:txBody>
      </p:sp>
    </p:spTree>
    <p:extLst>
      <p:ext uri="{BB962C8B-B14F-4D97-AF65-F5344CB8AC3E}">
        <p14:creationId xmlns:p14="http://schemas.microsoft.com/office/powerpoint/2010/main" val="153815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fld id="{076B5CAC-1E05-40AF-8BEA-0E10FEB2EFF1}" type="datetimeFigureOut">
              <a:rPr lang="en-US"/>
              <a:pPr>
                <a:defRPr/>
              </a:pPr>
              <a:t>9/23/2021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5D122B4-00C4-47C0-8599-2E1B5CB3950D}" type="slidenum">
              <a:rPr lang="en-US" altLang="en-US"/>
              <a:pPr/>
              <a:t>‹#›</a:t>
            </a:fld>
            <a:endParaRPr lang="en-US" altLang="en-US"/>
          </a:p>
        </p:txBody>
      </p:sp>
    </p:spTree>
    <p:extLst>
      <p:ext uri="{BB962C8B-B14F-4D97-AF65-F5344CB8AC3E}">
        <p14:creationId xmlns:p14="http://schemas.microsoft.com/office/powerpoint/2010/main" val="4138147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fld id="{CA89F508-5009-4529-B088-ADBA53F1D4E1}" type="datetimeFigureOut">
              <a:rPr lang="en-US"/>
              <a:pPr>
                <a:defRPr/>
              </a:pPr>
              <a:t>9/23/2021</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F04A3442-0F93-48BE-9C99-508306F6CA43}" type="slidenum">
              <a:rPr lang="en-US" altLang="en-US"/>
              <a:pPr/>
              <a:t>‹#›</a:t>
            </a:fld>
            <a:endParaRPr lang="en-US" altLang="en-US"/>
          </a:p>
        </p:txBody>
      </p:sp>
    </p:spTree>
    <p:extLst>
      <p:ext uri="{BB962C8B-B14F-4D97-AF65-F5344CB8AC3E}">
        <p14:creationId xmlns:p14="http://schemas.microsoft.com/office/powerpoint/2010/main" val="2174910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fld id="{9A34DF7B-D02B-457D-A55A-C3C044A72265}" type="datetimeFigureOut">
              <a:rPr lang="en-US"/>
              <a:pPr>
                <a:defRPr/>
              </a:pPr>
              <a:t>9/23/2021</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4169AD2B-0EB7-4AF7-AFAE-16FD49CAA236}" type="slidenum">
              <a:rPr lang="en-US" altLang="en-US"/>
              <a:pPr/>
              <a:t>‹#›</a:t>
            </a:fld>
            <a:endParaRPr lang="en-US" altLang="en-US"/>
          </a:p>
        </p:txBody>
      </p:sp>
    </p:spTree>
    <p:extLst>
      <p:ext uri="{BB962C8B-B14F-4D97-AF65-F5344CB8AC3E}">
        <p14:creationId xmlns:p14="http://schemas.microsoft.com/office/powerpoint/2010/main" val="2502401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EFC688AA-8F31-4458-9321-96BAD4217D8F}" type="datetimeFigureOut">
              <a:rPr lang="en-US"/>
              <a:pPr>
                <a:defRPr/>
              </a:pPr>
              <a:t>9/23/2021</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4E2DFD1F-FBCD-4E9E-8FB1-E51C24111082}" type="slidenum">
              <a:rPr lang="en-US" altLang="en-US"/>
              <a:pPr/>
              <a:t>‹#›</a:t>
            </a:fld>
            <a:endParaRPr lang="en-US" altLang="en-US"/>
          </a:p>
        </p:txBody>
      </p:sp>
    </p:spTree>
    <p:extLst>
      <p:ext uri="{BB962C8B-B14F-4D97-AF65-F5344CB8AC3E}">
        <p14:creationId xmlns:p14="http://schemas.microsoft.com/office/powerpoint/2010/main" val="578374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CE83F04-48E6-4385-8A93-B8EBFFB4538D}" type="datetimeFigureOut">
              <a:rPr lang="en-US"/>
              <a:pPr>
                <a:defRPr/>
              </a:pPr>
              <a:t>9/23/2021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02531272-8FE9-4E6B-9C70-95BF405E6D21}" type="slidenum">
              <a:rPr lang="en-US" altLang="en-US"/>
              <a:pPr/>
              <a:t>‹#›</a:t>
            </a:fld>
            <a:endParaRPr lang="en-US" altLang="en-US"/>
          </a:p>
        </p:txBody>
      </p:sp>
    </p:spTree>
    <p:extLst>
      <p:ext uri="{BB962C8B-B14F-4D97-AF65-F5344CB8AC3E}">
        <p14:creationId xmlns:p14="http://schemas.microsoft.com/office/powerpoint/2010/main" val="1226420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1B35BFB2-6871-44D0-9CDC-625CABD9D4FE}" type="datetimeFigureOut">
              <a:rPr lang="en-US"/>
              <a:pPr>
                <a:defRPr/>
              </a:pPr>
              <a:t>9/23/2021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C5FE0AA-6C7D-4A3A-BD87-61CD79BF9459}" type="slidenum">
              <a:rPr lang="en-US" altLang="en-US"/>
              <a:pPr/>
              <a:t>‹#›</a:t>
            </a:fld>
            <a:endParaRPr lang="en-US" altLang="en-US"/>
          </a:p>
        </p:txBody>
      </p:sp>
    </p:spTree>
    <p:extLst>
      <p:ext uri="{BB962C8B-B14F-4D97-AF65-F5344CB8AC3E}">
        <p14:creationId xmlns:p14="http://schemas.microsoft.com/office/powerpoint/2010/main" val="3140389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22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fld id="{12D75E24-14E6-419C-8D1A-8FDAEF1713CA}" type="datetimeFigureOut">
              <a:rPr lang="en-US"/>
              <a:pPr>
                <a:defRPr/>
              </a:pPr>
              <a:t>9/23/2021</a:t>
            </a:fld>
            <a:endParaRPr lang="en-US"/>
          </a:p>
        </p:txBody>
      </p:sp>
      <p:sp>
        <p:nvSpPr>
          <p:cNvPr id="522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522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AB3F1E5-92BA-4D0D-84E0-48B5C59C507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audio" Target="file:///F:\MUSIC\HAT\MUA%20HAT%20SAN%20TRUONG\Hat%20ve%20truong%20hoc%20than%20thien%202009\14.%20Truong%20hoc%20than%20thien.mp3" TargetMode="Externa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53" name="Picture 9" descr="imagesCA772EB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371600"/>
            <a:ext cx="7467600" cy="4637088"/>
          </a:xfrm>
          <a:prstGeom prst="rect">
            <a:avLst/>
          </a:prstGeom>
          <a:noFill/>
          <a:extLst>
            <a:ext uri="{909E8E84-426E-40DD-AFC4-6F175D3DCCD1}">
              <a14:hiddenFill xmlns:a14="http://schemas.microsoft.com/office/drawing/2010/main">
                <a:solidFill>
                  <a:srgbClr val="FFFFFF"/>
                </a:solidFill>
              </a14:hiddenFill>
            </a:ext>
          </a:extLst>
        </p:spPr>
      </p:pic>
      <p:sp>
        <p:nvSpPr>
          <p:cNvPr id="31756" name="Text Box 6"/>
          <p:cNvSpPr txBox="1">
            <a:spLocks noChangeArrowheads="1"/>
          </p:cNvSpPr>
          <p:nvPr/>
        </p:nvSpPr>
        <p:spPr bwMode="auto">
          <a:xfrm>
            <a:off x="2286000" y="272278"/>
            <a:ext cx="4800600" cy="701675"/>
          </a:xfrm>
          <a:prstGeom prst="rect">
            <a:avLst/>
          </a:prstGeom>
          <a:gradFill rotWithShape="1">
            <a:gsLst>
              <a:gs pos="0">
                <a:schemeClr val="accent1"/>
              </a:gs>
              <a:gs pos="50000">
                <a:schemeClr val="bg1"/>
              </a:gs>
              <a:gs pos="100000">
                <a:schemeClr val="accent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4000" b="1" dirty="0">
                <a:solidFill>
                  <a:srgbClr val="FF0000"/>
                </a:solidFill>
                <a:latin typeface="Times New Roman" panose="02020603050405020304" pitchFamily="18" charset="0"/>
                <a:cs typeface="Times New Roman" panose="02020603050405020304" pitchFamily="18" charset="0"/>
              </a:rPr>
              <a:t>MALAYSIA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8" presetClass="entr" presetSubtype="16" fill="hold" nodeType="afterEffect">
                                  <p:stCondLst>
                                    <p:cond delay="0"/>
                                  </p:stCondLst>
                                  <p:childTnLst>
                                    <p:set>
                                      <p:cBhvr>
                                        <p:cTn id="6" dur="1" fill="hold">
                                          <p:stCondLst>
                                            <p:cond delay="0"/>
                                          </p:stCondLst>
                                        </p:cTn>
                                        <p:tgtEl>
                                          <p:spTgt spid="31753"/>
                                        </p:tgtEl>
                                        <p:attrNameLst>
                                          <p:attrName>style.visibility</p:attrName>
                                        </p:attrNameLst>
                                      </p:cBhvr>
                                      <p:to>
                                        <p:strVal val="visible"/>
                                      </p:to>
                                    </p:set>
                                    <p:animEffect transition="in" filter="diamond(in)">
                                      <p:cBhvr>
                                        <p:cTn id="7" dur="2000"/>
                                        <p:tgtEl>
                                          <p:spTgt spid="317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xit" presetSubtype="10" fill="hold" nodeType="clickEffect">
                                  <p:stCondLst>
                                    <p:cond delay="0"/>
                                  </p:stCondLst>
                                  <p:childTnLst>
                                    <p:animEffect transition="out" filter="checkerboard(across)">
                                      <p:cBhvr>
                                        <p:cTn id="11" dur="500"/>
                                        <p:tgtEl>
                                          <p:spTgt spid="31753"/>
                                        </p:tgtEl>
                                      </p:cBhvr>
                                    </p:animEffect>
                                    <p:set>
                                      <p:cBhvr>
                                        <p:cTn id="12" dur="1" fill="hold">
                                          <p:stCondLst>
                                            <p:cond delay="499"/>
                                          </p:stCondLst>
                                        </p:cTn>
                                        <p:tgtEl>
                                          <p:spTgt spid="31753"/>
                                        </p:tgtEl>
                                        <p:attrNameLst>
                                          <p:attrName>style.visibility</p:attrName>
                                        </p:attrNameLst>
                                      </p:cBhvr>
                                      <p:to>
                                        <p:strVal val="hidden"/>
                                      </p:to>
                                    </p:set>
                                  </p:childTnLst>
                                </p:cTn>
                              </p:par>
                            </p:childTnLst>
                          </p:cTn>
                        </p:par>
                        <p:par>
                          <p:cTn id="13" fill="hold" nodeType="afterGroup">
                            <p:stCondLst>
                              <p:cond delay="500"/>
                            </p:stCondLst>
                            <p:childTnLst>
                              <p:par>
                                <p:cTn id="14" presetID="55" presetClass="entr" presetSubtype="0" fill="hold" grpId="0" nodeType="afterEffect">
                                  <p:stCondLst>
                                    <p:cond delay="0"/>
                                  </p:stCondLst>
                                  <p:childTnLst>
                                    <p:set>
                                      <p:cBhvr>
                                        <p:cTn id="15" dur="1" fill="hold">
                                          <p:stCondLst>
                                            <p:cond delay="0"/>
                                          </p:stCondLst>
                                        </p:cTn>
                                        <p:tgtEl>
                                          <p:spTgt spid="31756"/>
                                        </p:tgtEl>
                                        <p:attrNameLst>
                                          <p:attrName>style.visibility</p:attrName>
                                        </p:attrNameLst>
                                      </p:cBhvr>
                                      <p:to>
                                        <p:strVal val="visible"/>
                                      </p:to>
                                    </p:set>
                                    <p:anim calcmode="lin" valueType="num">
                                      <p:cBhvr>
                                        <p:cTn id="16" dur="1000" fill="hold"/>
                                        <p:tgtEl>
                                          <p:spTgt spid="31756"/>
                                        </p:tgtEl>
                                        <p:attrNameLst>
                                          <p:attrName>ppt_w</p:attrName>
                                        </p:attrNameLst>
                                      </p:cBhvr>
                                      <p:tavLst>
                                        <p:tav tm="0">
                                          <p:val>
                                            <p:strVal val="#ppt_w*0.70"/>
                                          </p:val>
                                        </p:tav>
                                        <p:tav tm="100000">
                                          <p:val>
                                            <p:strVal val="#ppt_w"/>
                                          </p:val>
                                        </p:tav>
                                      </p:tavLst>
                                    </p:anim>
                                    <p:anim calcmode="lin" valueType="num">
                                      <p:cBhvr>
                                        <p:cTn id="17" dur="1000" fill="hold"/>
                                        <p:tgtEl>
                                          <p:spTgt spid="31756"/>
                                        </p:tgtEl>
                                        <p:attrNameLst>
                                          <p:attrName>ppt_h</p:attrName>
                                        </p:attrNameLst>
                                      </p:cBhvr>
                                      <p:tavLst>
                                        <p:tav tm="0">
                                          <p:val>
                                            <p:strVal val="#ppt_h"/>
                                          </p:val>
                                        </p:tav>
                                        <p:tav tm="100000">
                                          <p:val>
                                            <p:strVal val="#ppt_h"/>
                                          </p:val>
                                        </p:tav>
                                      </p:tavLst>
                                    </p:anim>
                                    <p:animEffect transition="in" filter="fade">
                                      <p:cBhvr>
                                        <p:cTn id="18" dur="1000"/>
                                        <p:tgtEl>
                                          <p:spTgt spid="31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 Box 6"/>
          <p:cNvSpPr txBox="1">
            <a:spLocks noChangeArrowheads="1"/>
          </p:cNvSpPr>
          <p:nvPr/>
        </p:nvSpPr>
        <p:spPr bwMode="auto">
          <a:xfrm>
            <a:off x="990600" y="1600200"/>
            <a:ext cx="7010400" cy="141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3200" b="1" dirty="0">
                <a:solidFill>
                  <a:srgbClr val="0000CC"/>
                </a:solidFill>
                <a:latin typeface=".VnRevue" pitchFamily="34" charset="0"/>
              </a:rPr>
              <a:t>Unit 1:</a:t>
            </a:r>
          </a:p>
          <a:p>
            <a:pPr algn="ctr">
              <a:spcBef>
                <a:spcPct val="50000"/>
              </a:spcBef>
            </a:pPr>
            <a:r>
              <a:rPr lang="en-US" altLang="en-US" sz="3600" b="1" dirty="0">
                <a:solidFill>
                  <a:srgbClr val="0000CC"/>
                </a:solidFill>
                <a:latin typeface=".VnRevue" pitchFamily="34" charset="0"/>
              </a:rPr>
              <a:t>A VISIT FROM A PEN PAL</a:t>
            </a:r>
          </a:p>
        </p:txBody>
      </p:sp>
      <p:sp>
        <p:nvSpPr>
          <p:cNvPr id="4" name="WordArt 7"/>
          <p:cNvSpPr>
            <a:spLocks noChangeArrowheads="1" noChangeShapeType="1" noTextEdit="1"/>
          </p:cNvSpPr>
          <p:nvPr/>
        </p:nvSpPr>
        <p:spPr bwMode="auto">
          <a:xfrm>
            <a:off x="2743200" y="2971800"/>
            <a:ext cx="3505200" cy="762000"/>
          </a:xfrm>
          <a:prstGeom prst="rect">
            <a:avLst/>
          </a:prstGeom>
        </p:spPr>
        <p:txBody>
          <a:bodyPr wrap="none" fromWordArt="1">
            <a:prstTxWarp prst="textPlain">
              <a:avLst>
                <a:gd name="adj" fmla="val 50000"/>
              </a:avLst>
            </a:prstTxWarp>
            <a:scene3d>
              <a:camera prst="legacyPerspectiveBottom"/>
              <a:lightRig rig="legacyFlat3" dir="t"/>
            </a:scene3d>
            <a:sp3d extrusionH="887400" prstMaterial="legacyMatte">
              <a:extrusionClr>
                <a:srgbClr val="FFFF00"/>
              </a:extrusionClr>
              <a:contourClr>
                <a:srgbClr val="760000"/>
              </a:contourClr>
            </a:sp3d>
          </a:bodyPr>
          <a:lstStyle/>
          <a:p>
            <a:pPr algn="ctr"/>
            <a:r>
              <a:rPr lang="en-US" sz="3200" b="1" kern="10" dirty="0" smtClean="0">
                <a:ln w="9525">
                  <a:round/>
                  <a:headEnd/>
                  <a:tailEnd/>
                </a:ln>
                <a:gradFill rotWithShape="1">
                  <a:gsLst>
                    <a:gs pos="0">
                      <a:srgbClr val="760000"/>
                    </a:gs>
                    <a:gs pos="50000">
                      <a:srgbClr val="FF0000"/>
                    </a:gs>
                    <a:gs pos="100000">
                      <a:srgbClr val="760000"/>
                    </a:gs>
                  </a:gsLst>
                  <a:lin ang="5400000" scaled="1"/>
                </a:gradFill>
                <a:effectLst>
                  <a:outerShdw dist="38100" dir="2700000" algn="tl" rotWithShape="0">
                    <a:srgbClr val="000000">
                      <a:alpha val="43137"/>
                    </a:srgbClr>
                  </a:outerShdw>
                </a:effectLst>
              </a:rPr>
              <a:t> </a:t>
            </a:r>
            <a:r>
              <a:rPr lang="en-US" sz="3200" b="1" kern="10" dirty="0">
                <a:ln w="9525">
                  <a:round/>
                  <a:headEnd/>
                  <a:tailEnd/>
                </a:ln>
                <a:gradFill rotWithShape="1">
                  <a:gsLst>
                    <a:gs pos="0">
                      <a:srgbClr val="760000"/>
                    </a:gs>
                    <a:gs pos="50000">
                      <a:srgbClr val="FF0000"/>
                    </a:gs>
                    <a:gs pos="100000">
                      <a:srgbClr val="760000"/>
                    </a:gs>
                  </a:gsLst>
                  <a:lin ang="5400000" scaled="1"/>
                </a:gradFill>
                <a:effectLst>
                  <a:outerShdw dist="38100" dir="2700000" algn="tl" rotWithShape="0">
                    <a:srgbClr val="000000">
                      <a:alpha val="43137"/>
                    </a:srgbClr>
                  </a:outerShdw>
                </a:effectLst>
              </a:rPr>
              <a:t>Read</a:t>
            </a:r>
          </a:p>
        </p:txBody>
      </p:sp>
      <p:pic>
        <p:nvPicPr>
          <p:cNvPr id="34825" name="Picture 9" descr="Malaysia Flag"/>
          <p:cNvPicPr>
            <a:picLocks noChangeAspect="1" noChangeArrowheads="1"/>
          </p:cNvPicPr>
          <p:nvPr/>
        </p:nvPicPr>
        <p:blipFill>
          <a:blip r:embed="rId3">
            <a:extLst>
              <a:ext uri="{28A0092B-C50C-407E-A947-70E740481C1C}">
                <a14:useLocalDpi xmlns:a14="http://schemas.microsoft.com/office/drawing/2010/main" val="0"/>
              </a:ext>
            </a:extLst>
          </a:blip>
          <a:srcRect t="13513" b="10811"/>
          <a:stretch>
            <a:fillRect/>
          </a:stretch>
        </p:blipFill>
        <p:spPr bwMode="auto">
          <a:xfrm>
            <a:off x="3048000" y="4038600"/>
            <a:ext cx="2819400" cy="2133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6" presetClass="entr" presetSubtype="0" fill="hold" grpId="1" nodeType="after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by="(-#ppt_w*2)" calcmode="lin" valueType="num">
                                      <p:cBhvr rctx="PPT">
                                        <p:cTn id="7" dur="250" autoRev="1" fill="hold">
                                          <p:stCondLst>
                                            <p:cond delay="0"/>
                                          </p:stCondLst>
                                        </p:cTn>
                                        <p:tgtEl>
                                          <p:spTgt spid="3"/>
                                        </p:tgtEl>
                                        <p:attrNameLst>
                                          <p:attrName>ppt_w</p:attrName>
                                        </p:attrNameLst>
                                      </p:cBhvr>
                                    </p:anim>
                                    <p:anim by="(#ppt_w*0.50)" calcmode="lin" valueType="num">
                                      <p:cBhvr>
                                        <p:cTn id="8" dur="250" decel="50000" autoRev="1" fill="hold">
                                          <p:stCondLst>
                                            <p:cond delay="0"/>
                                          </p:stCondLst>
                                        </p:cTn>
                                        <p:tgtEl>
                                          <p:spTgt spid="3"/>
                                        </p:tgtEl>
                                        <p:attrNameLst>
                                          <p:attrName>ppt_x</p:attrName>
                                        </p:attrNameLst>
                                      </p:cBhvr>
                                    </p:anim>
                                    <p:anim from="(-#ppt_h/2)" to="(#ppt_y)" calcmode="lin" valueType="num">
                                      <p:cBhvr>
                                        <p:cTn id="9" dur="500" fill="hold">
                                          <p:stCondLst>
                                            <p:cond delay="0"/>
                                          </p:stCondLst>
                                        </p:cTn>
                                        <p:tgtEl>
                                          <p:spTgt spid="3"/>
                                        </p:tgtEl>
                                        <p:attrNameLst>
                                          <p:attrName>ppt_y</p:attrName>
                                        </p:attrNameLst>
                                      </p:cBhvr>
                                    </p:anim>
                                    <p:animRot by="21600000">
                                      <p:cBhvr>
                                        <p:cTn id="10" dur="500" fill="hold">
                                          <p:stCondLst>
                                            <p:cond delay="0"/>
                                          </p:stCondLst>
                                        </p:cTn>
                                        <p:tgtEl>
                                          <p:spTgt spid="3"/>
                                        </p:tgtEl>
                                        <p:attrNameLst>
                                          <p:attrName>r</p:attrName>
                                        </p:attrNameLst>
                                      </p:cBhvr>
                                    </p:animRot>
                                  </p:childTnLst>
                                </p:cTn>
                              </p:par>
                            </p:childTnLst>
                          </p:cTn>
                        </p:par>
                        <p:par>
                          <p:cTn id="11" fill="hold" nodeType="afterGroup">
                            <p:stCondLst>
                              <p:cond delay="1600"/>
                            </p:stCondLst>
                            <p:childTnLst>
                              <p:par>
                                <p:cTn id="12" presetID="21" presetClass="entr" presetSubtype="4" fill="hold" grpId="0" nodeType="afterEffect">
                                  <p:stCondLst>
                                    <p:cond delay="0"/>
                                  </p:stCondLst>
                                  <p:iterate type="lt">
                                    <p:tmPct val="0"/>
                                  </p:iterate>
                                  <p:childTnLst>
                                    <p:set>
                                      <p:cBhvr>
                                        <p:cTn id="13" dur="1" fill="hold">
                                          <p:stCondLst>
                                            <p:cond delay="0"/>
                                          </p:stCondLst>
                                        </p:cTn>
                                        <p:tgtEl>
                                          <p:spTgt spid="3"/>
                                        </p:tgtEl>
                                        <p:attrNameLst>
                                          <p:attrName>style.visibility</p:attrName>
                                        </p:attrNameLst>
                                      </p:cBhvr>
                                      <p:to>
                                        <p:strVal val="visible"/>
                                      </p:to>
                                    </p:set>
                                    <p:animEffect transition="in" filter="wheel(4)">
                                      <p:cBhvr>
                                        <p:cTn id="14" dur="500"/>
                                        <p:tgtEl>
                                          <p:spTgt spid="3"/>
                                        </p:tgtEl>
                                      </p:cBhvr>
                                    </p:animEffect>
                                  </p:childTnLst>
                                </p:cTn>
                              </p:par>
                            </p:childTnLst>
                          </p:cTn>
                        </p:par>
                        <p:par>
                          <p:cTn id="15" fill="hold" nodeType="afterGroup">
                            <p:stCondLst>
                              <p:cond delay="2100"/>
                            </p:stCondLst>
                            <p:childTnLst>
                              <p:par>
                                <p:cTn id="16" presetID="10" presetClass="entr" presetSubtype="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9" name="Text Box 4"/>
          <p:cNvSpPr txBox="1">
            <a:spLocks noChangeArrowheads="1"/>
          </p:cNvSpPr>
          <p:nvPr/>
        </p:nvSpPr>
        <p:spPr bwMode="auto">
          <a:xfrm>
            <a:off x="1136468" y="807567"/>
            <a:ext cx="7245531" cy="6955750"/>
          </a:xfrm>
          <a:prstGeom prst="rect">
            <a:avLst/>
          </a:prstGeom>
          <a:gradFill rotWithShape="1">
            <a:gsLst>
              <a:gs pos="0">
                <a:srgbClr val="CCFFFF"/>
              </a:gs>
              <a:gs pos="50000">
                <a:srgbClr val="FFFFFF"/>
              </a:gs>
              <a:gs pos="100000">
                <a:srgbClr val="CCFFFF"/>
              </a:gs>
            </a:gsLst>
            <a:lin ang="5400000" scaled="1"/>
          </a:gradFill>
          <a:ln w="9525">
            <a:solidFill>
              <a:srgbClr val="3366FF"/>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eaLnBrk="1" hangingPunct="1"/>
            <a:r>
              <a:rPr lang="en-US" sz="2800"/>
              <a:t>divide(d) (into) </a:t>
            </a:r>
            <a:r>
              <a:rPr lang="vi-VN" sz="2800"/>
              <a:t>[di'vaid]</a:t>
            </a:r>
            <a:r>
              <a:rPr lang="en-US" sz="2800"/>
              <a:t> (v): phân </a:t>
            </a:r>
            <a:r>
              <a:rPr lang="en-US" sz="2800" smtClean="0"/>
              <a:t>chia</a:t>
            </a:r>
          </a:p>
          <a:p>
            <a:pPr eaLnBrk="1" hangingPunct="1"/>
            <a:r>
              <a:rPr lang="en-US" sz="2800"/>
              <a:t>region </a:t>
            </a:r>
            <a:r>
              <a:rPr lang="vi-VN" sz="2800"/>
              <a:t>['ri:dʒən] </a:t>
            </a:r>
            <a:r>
              <a:rPr lang="en-US" sz="2800"/>
              <a:t>(n): vùng miền</a:t>
            </a:r>
          </a:p>
          <a:p>
            <a:pPr eaLnBrk="1" hangingPunct="1"/>
            <a:r>
              <a:rPr lang="en-US" sz="2800"/>
              <a:t>Buddhism </a:t>
            </a:r>
            <a:r>
              <a:rPr lang="vi-VN" sz="2800"/>
              <a:t>['budizəm]</a:t>
            </a:r>
            <a:r>
              <a:rPr lang="en-US" sz="2800"/>
              <a:t> (n): đạo phật</a:t>
            </a:r>
          </a:p>
          <a:p>
            <a:pPr eaLnBrk="1" hangingPunct="1"/>
            <a:r>
              <a:rPr lang="en-US" sz="2800"/>
              <a:t>climate </a:t>
            </a:r>
            <a:r>
              <a:rPr lang="vi-VN" sz="2800"/>
              <a:t>['klaimət]</a:t>
            </a:r>
            <a:r>
              <a:rPr lang="en-US" sz="2800"/>
              <a:t> (n): khí hậu</a:t>
            </a:r>
          </a:p>
          <a:p>
            <a:pPr eaLnBrk="1" hangingPunct="1"/>
            <a:r>
              <a:rPr lang="en-US" sz="2800"/>
              <a:t>official </a:t>
            </a:r>
            <a:r>
              <a:rPr lang="vi-VN" sz="2800"/>
              <a:t>[ə'fi∫əl] </a:t>
            </a:r>
            <a:r>
              <a:rPr lang="en-US" sz="2800"/>
              <a:t>(a): chính thức</a:t>
            </a:r>
          </a:p>
          <a:p>
            <a:pPr eaLnBrk="1" hangingPunct="1"/>
            <a:r>
              <a:rPr lang="en-US" sz="2800"/>
              <a:t>religion </a:t>
            </a:r>
            <a:r>
              <a:rPr lang="vi-VN" sz="2800"/>
              <a:t>[ri'lidʒən] </a:t>
            </a:r>
            <a:r>
              <a:rPr lang="en-US" sz="2800"/>
              <a:t>(n): tôn giáo</a:t>
            </a:r>
          </a:p>
          <a:p>
            <a:pPr lvl="0"/>
            <a:r>
              <a:rPr lang="en-US" sz="2800"/>
              <a:t>Hinduism </a:t>
            </a:r>
            <a:r>
              <a:rPr lang="vi-VN" sz="2800"/>
              <a:t>['hindu:izm] </a:t>
            </a:r>
            <a:r>
              <a:rPr lang="en-US" sz="2800"/>
              <a:t>(n): Ấn Độ giáo</a:t>
            </a:r>
          </a:p>
          <a:p>
            <a:r>
              <a:rPr lang="en-US" sz="2800"/>
              <a:t>Islam </a:t>
            </a:r>
            <a:r>
              <a:rPr lang="vi-VN" sz="2800"/>
              <a:t>['izlɑ</a:t>
            </a:r>
            <a:r>
              <a:rPr lang="en-US" sz="2800"/>
              <a:t>;</a:t>
            </a:r>
            <a:r>
              <a:rPr lang="vi-VN" sz="2800"/>
              <a:t>m] </a:t>
            </a:r>
            <a:r>
              <a:rPr lang="en-US" sz="2800"/>
              <a:t>(n): đạo </a:t>
            </a:r>
            <a:r>
              <a:rPr lang="en-US" sz="2800" smtClean="0"/>
              <a:t>Hồi</a:t>
            </a:r>
          </a:p>
          <a:p>
            <a:pPr lvl="0"/>
            <a:r>
              <a:rPr lang="en-US" sz="2800"/>
              <a:t>compulsory (for) </a:t>
            </a:r>
            <a:r>
              <a:rPr lang="vi-VN" sz="2800"/>
              <a:t>[kəm'pʌlsəri]</a:t>
            </a:r>
            <a:r>
              <a:rPr lang="en-US" sz="2800"/>
              <a:t> (a): bắt </a:t>
            </a:r>
            <a:r>
              <a:rPr lang="en-US" sz="2800" smtClean="0"/>
              <a:t>buộc</a:t>
            </a:r>
          </a:p>
          <a:p>
            <a:r>
              <a:rPr lang="en-US" sz="2800"/>
              <a:t>unit of currency (n): đơn vị tiền tệ</a:t>
            </a:r>
          </a:p>
          <a:p>
            <a:r>
              <a:rPr lang="en-US" sz="2800"/>
              <a:t>instruction </a:t>
            </a:r>
            <a:r>
              <a:rPr lang="vi-VN" sz="2800"/>
              <a:t>[in'strʌk∫n] </a:t>
            </a:r>
            <a:r>
              <a:rPr lang="en-US" sz="2800"/>
              <a:t>(n): sự hướng </a:t>
            </a:r>
            <a:r>
              <a:rPr lang="en-US" sz="2800" smtClean="0"/>
              <a:t>dẫn</a:t>
            </a:r>
          </a:p>
          <a:p>
            <a:pPr lvl="0"/>
            <a:r>
              <a:rPr lang="en-US" sz="2800"/>
              <a:t>population </a:t>
            </a:r>
            <a:r>
              <a:rPr lang="vi-VN" sz="2800"/>
              <a:t>[,pɔpju'lei∫n] </a:t>
            </a:r>
            <a:r>
              <a:rPr lang="en-US" sz="2800"/>
              <a:t>(n): dân số</a:t>
            </a:r>
          </a:p>
          <a:p>
            <a:endParaRPr lang="en-US" sz="2800"/>
          </a:p>
          <a:p>
            <a:pPr lvl="0"/>
            <a:endParaRPr lang="en-US" sz="2800"/>
          </a:p>
          <a:p>
            <a:endParaRPr lang="en-US" sz="2800"/>
          </a:p>
          <a:p>
            <a:pPr eaLnBrk="1" hangingPunct="1"/>
            <a:endParaRPr lang="en-US" altLang="en-US" sz="2600">
              <a:latin typeface="Times New Roman" panose="02020603050405020304" pitchFamily="18" charset="0"/>
              <a:cs typeface="Times New Roman" panose="02020603050405020304" pitchFamily="18" charset="0"/>
              <a:sym typeface="Wingdings" panose="05000000000000000000" pitchFamily="2" charset="2"/>
            </a:endParaRPr>
          </a:p>
        </p:txBody>
      </p:sp>
      <p:sp>
        <p:nvSpPr>
          <p:cNvPr id="4126" name="Text Box 6"/>
          <p:cNvSpPr txBox="1">
            <a:spLocks noChangeArrowheads="1"/>
          </p:cNvSpPr>
          <p:nvPr/>
        </p:nvSpPr>
        <p:spPr bwMode="auto">
          <a:xfrm>
            <a:off x="685800" y="228600"/>
            <a:ext cx="2590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buFontTx/>
              <a:buAutoNum type="romanUcPeriod"/>
            </a:pPr>
            <a:r>
              <a:rPr lang="en-US" altLang="en-US" sz="2800" b="1" u="sng">
                <a:solidFill>
                  <a:srgbClr val="0000CC"/>
                </a:solidFill>
                <a:latin typeface="Times New Roman" panose="02020603050405020304" pitchFamily="18" charset="0"/>
                <a:cs typeface="Times New Roman" panose="02020603050405020304" pitchFamily="18" charset="0"/>
              </a:rPr>
              <a:t>New words:</a:t>
            </a:r>
            <a:endParaRPr lang="en-US" altLang="en-US" sz="2800" b="1">
              <a:solidFill>
                <a:srgbClr val="0000CC"/>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strips(downRight)">
                                      <p:cBhvr>
                                        <p:cTn id="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solidFill>
                  <a:srgbClr val="FF0000"/>
                </a:solidFill>
              </a:rPr>
              <a:t>II .READ </a:t>
            </a:r>
            <a:endParaRPr lang="en-US" b="1" dirty="0">
              <a:solidFill>
                <a:srgbClr val="FF0000"/>
              </a:solidFill>
            </a:endParaRPr>
          </a:p>
        </p:txBody>
      </p:sp>
      <p:sp>
        <p:nvSpPr>
          <p:cNvPr id="4" name="TextBox 3"/>
          <p:cNvSpPr txBox="1"/>
          <p:nvPr/>
        </p:nvSpPr>
        <p:spPr>
          <a:xfrm>
            <a:off x="302623" y="914400"/>
            <a:ext cx="8839200" cy="6463308"/>
          </a:xfrm>
          <a:prstGeom prst="rect">
            <a:avLst/>
          </a:prstGeom>
          <a:noFill/>
        </p:spPr>
        <p:txBody>
          <a:bodyPr wrap="square" rtlCol="0">
            <a:spAutoFit/>
          </a:bodyPr>
          <a:lstStyle/>
          <a:p>
            <a:pPr algn="just"/>
            <a:r>
              <a:rPr lang="en-US" sz="2000" b="1" dirty="0" smtClean="0">
                <a:solidFill>
                  <a:srgbClr val="990000"/>
                </a:solidFill>
              </a:rPr>
              <a:t>Malaysia is one of the countries of the Association of South East Asian Nations (ASEAN). It is divided into two regions, known as West Malaysia and East Malaysia. They are separated by about 640 km of the sea and together comprise an area of 329,758 </a:t>
            </a:r>
            <a:r>
              <a:rPr lang="en-US" sz="2000" b="1" dirty="0" err="1" smtClean="0">
                <a:solidFill>
                  <a:srgbClr val="990000"/>
                </a:solidFill>
              </a:rPr>
              <a:t>sq</a:t>
            </a:r>
            <a:r>
              <a:rPr lang="en-US" sz="2000" b="1" dirty="0" smtClean="0">
                <a:solidFill>
                  <a:srgbClr val="990000"/>
                </a:solidFill>
              </a:rPr>
              <a:t> km. Malaysia enjoys tropical climate. The Malaysian unit of currency is the ringgit, consisting of 100 </a:t>
            </a:r>
            <a:r>
              <a:rPr lang="en-US" sz="2000" b="1" dirty="0" err="1" smtClean="0">
                <a:solidFill>
                  <a:srgbClr val="990000"/>
                </a:solidFill>
              </a:rPr>
              <a:t>sen.</a:t>
            </a:r>
            <a:endParaRPr lang="en-US" sz="2000" b="1" dirty="0" smtClean="0">
              <a:solidFill>
                <a:srgbClr val="990000"/>
              </a:solidFill>
            </a:endParaRPr>
          </a:p>
          <a:p>
            <a:pPr algn="just"/>
            <a:endParaRPr lang="en-US" sz="2000" b="1" dirty="0" smtClean="0">
              <a:solidFill>
                <a:srgbClr val="990000"/>
              </a:solidFill>
            </a:endParaRPr>
          </a:p>
          <a:p>
            <a:pPr algn="just"/>
            <a:r>
              <a:rPr lang="en-US" sz="2000" b="1" dirty="0" smtClean="0">
                <a:solidFill>
                  <a:srgbClr val="990000"/>
                </a:solidFill>
              </a:rPr>
              <a:t>The capital of Malaysia is Kuala Lumpur and it is also the largest city in the country. The population in 2001 was over 22 million. Islam is the country’s official religion. In addition, there are other religions such as Buddhism and Hinduism. The national language is Bahasa Malaysia (also known simply as</a:t>
            </a:r>
          </a:p>
          <a:p>
            <a:pPr algn="just"/>
            <a:r>
              <a:rPr lang="en-US" sz="2000" b="1" dirty="0" smtClean="0">
                <a:solidFill>
                  <a:srgbClr val="990000"/>
                </a:solidFill>
              </a:rPr>
              <a:t>Malay). English, Chinese, and Tamil are also widely spoken. The language of instruction for primary school children is Bahasa Malaysia, Chinese, or Tamil. Bahasa Malaysia is the primary language of instruction in all secondary schools, although some students may continue learning in Chinese or Tamil. And English is a compulsory second language.</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37238130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2469" name="Rectangle 3"/>
          <p:cNvSpPr>
            <a:spLocks noChangeArrowheads="1"/>
          </p:cNvSpPr>
          <p:nvPr/>
        </p:nvSpPr>
        <p:spPr bwMode="auto">
          <a:xfrm>
            <a:off x="228600" y="1600200"/>
            <a:ext cx="4132263"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0000"/>
              </a:spcBef>
              <a:buFont typeface="Wingdings" panose="05000000000000000000" pitchFamily="2" charset="2"/>
              <a:buAutoNum type="arabicPeriod"/>
            </a:pPr>
            <a:r>
              <a:rPr lang="en-US" altLang="en-US" sz="3200" b="1" dirty="0">
                <a:solidFill>
                  <a:srgbClr val="0000CC"/>
                </a:solidFill>
                <a:latin typeface="Times New Roman" panose="02020603050405020304" pitchFamily="18" charset="0"/>
                <a:cs typeface="Times New Roman" panose="02020603050405020304" pitchFamily="18" charset="0"/>
              </a:rPr>
              <a:t>Area:</a:t>
            </a:r>
          </a:p>
          <a:p>
            <a:pPr eaLnBrk="1" hangingPunct="1">
              <a:lnSpc>
                <a:spcPct val="90000"/>
              </a:lnSpc>
              <a:spcBef>
                <a:spcPct val="20000"/>
              </a:spcBef>
              <a:buFont typeface="Wingdings" panose="05000000000000000000" pitchFamily="2" charset="2"/>
              <a:buAutoNum type="arabicPeriod"/>
            </a:pPr>
            <a:r>
              <a:rPr lang="en-US" altLang="en-US" sz="3200" b="1" dirty="0">
                <a:solidFill>
                  <a:srgbClr val="0000CC"/>
                </a:solidFill>
                <a:latin typeface="Times New Roman" panose="02020603050405020304" pitchFamily="18" charset="0"/>
                <a:cs typeface="Times New Roman" panose="02020603050405020304" pitchFamily="18" charset="0"/>
              </a:rPr>
              <a:t>Population:</a:t>
            </a:r>
          </a:p>
          <a:p>
            <a:pPr eaLnBrk="1" hangingPunct="1">
              <a:lnSpc>
                <a:spcPct val="90000"/>
              </a:lnSpc>
              <a:spcBef>
                <a:spcPct val="20000"/>
              </a:spcBef>
              <a:buFont typeface="Wingdings" panose="05000000000000000000" pitchFamily="2" charset="2"/>
              <a:buAutoNum type="arabicPeriod"/>
            </a:pPr>
            <a:r>
              <a:rPr lang="en-US" altLang="en-US" sz="3200" b="1" dirty="0">
                <a:solidFill>
                  <a:srgbClr val="0000CC"/>
                </a:solidFill>
                <a:latin typeface="Times New Roman" panose="02020603050405020304" pitchFamily="18" charset="0"/>
                <a:cs typeface="Times New Roman" panose="02020603050405020304" pitchFamily="18" charset="0"/>
              </a:rPr>
              <a:t>Climate:</a:t>
            </a:r>
          </a:p>
          <a:p>
            <a:pPr eaLnBrk="1" hangingPunct="1">
              <a:lnSpc>
                <a:spcPct val="90000"/>
              </a:lnSpc>
              <a:spcBef>
                <a:spcPct val="20000"/>
              </a:spcBef>
              <a:buFont typeface="Wingdings" panose="05000000000000000000" pitchFamily="2" charset="2"/>
              <a:buAutoNum type="arabicPeriod"/>
            </a:pPr>
            <a:r>
              <a:rPr lang="en-US" altLang="en-US" sz="3200" b="1" dirty="0">
                <a:solidFill>
                  <a:srgbClr val="0000CC"/>
                </a:solidFill>
                <a:latin typeface="Times New Roman" panose="02020603050405020304" pitchFamily="18" charset="0"/>
                <a:cs typeface="Times New Roman" panose="02020603050405020304" pitchFamily="18" charset="0"/>
              </a:rPr>
              <a:t>Unit of currency:</a:t>
            </a:r>
          </a:p>
          <a:p>
            <a:pPr eaLnBrk="1" hangingPunct="1">
              <a:lnSpc>
                <a:spcPct val="90000"/>
              </a:lnSpc>
              <a:spcBef>
                <a:spcPct val="20000"/>
              </a:spcBef>
              <a:buFont typeface="Wingdings" panose="05000000000000000000" pitchFamily="2" charset="2"/>
              <a:buAutoNum type="arabicPeriod"/>
            </a:pPr>
            <a:r>
              <a:rPr lang="en-US" altLang="en-US" sz="3200" b="1" dirty="0">
                <a:solidFill>
                  <a:srgbClr val="0000CC"/>
                </a:solidFill>
                <a:latin typeface="Times New Roman" panose="02020603050405020304" pitchFamily="18" charset="0"/>
                <a:cs typeface="Times New Roman" panose="02020603050405020304" pitchFamily="18" charset="0"/>
              </a:rPr>
              <a:t>Capital city:</a:t>
            </a:r>
          </a:p>
          <a:p>
            <a:pPr eaLnBrk="1" hangingPunct="1">
              <a:lnSpc>
                <a:spcPct val="90000"/>
              </a:lnSpc>
              <a:spcBef>
                <a:spcPct val="20000"/>
              </a:spcBef>
              <a:buFont typeface="Wingdings" panose="05000000000000000000" pitchFamily="2" charset="2"/>
              <a:buAutoNum type="arabicPeriod"/>
            </a:pPr>
            <a:r>
              <a:rPr lang="en-US" altLang="en-US" sz="3200" b="1" dirty="0">
                <a:solidFill>
                  <a:srgbClr val="0000CC"/>
                </a:solidFill>
                <a:latin typeface="Times New Roman" panose="02020603050405020304" pitchFamily="18" charset="0"/>
                <a:cs typeface="Times New Roman" panose="02020603050405020304" pitchFamily="18" charset="0"/>
              </a:rPr>
              <a:t>Official religion:</a:t>
            </a:r>
          </a:p>
          <a:p>
            <a:pPr eaLnBrk="1" hangingPunct="1">
              <a:lnSpc>
                <a:spcPct val="90000"/>
              </a:lnSpc>
              <a:spcBef>
                <a:spcPct val="20000"/>
              </a:spcBef>
              <a:buFont typeface="Wingdings" panose="05000000000000000000" pitchFamily="2" charset="2"/>
              <a:buAutoNum type="arabicPeriod"/>
            </a:pPr>
            <a:r>
              <a:rPr lang="en-US" altLang="en-US" sz="3200" b="1" dirty="0">
                <a:solidFill>
                  <a:srgbClr val="0000CC"/>
                </a:solidFill>
                <a:latin typeface="Times New Roman" panose="02020603050405020304" pitchFamily="18" charset="0"/>
                <a:cs typeface="Times New Roman" panose="02020603050405020304" pitchFamily="18" charset="0"/>
              </a:rPr>
              <a:t>National language:</a:t>
            </a:r>
          </a:p>
          <a:p>
            <a:pPr eaLnBrk="1" hangingPunct="1">
              <a:lnSpc>
                <a:spcPct val="90000"/>
              </a:lnSpc>
              <a:spcBef>
                <a:spcPct val="20000"/>
              </a:spcBef>
              <a:buFont typeface="Wingdings" panose="05000000000000000000" pitchFamily="2" charset="2"/>
              <a:buAutoNum type="arabicPeriod"/>
            </a:pPr>
            <a:r>
              <a:rPr lang="en-US" altLang="en-US" sz="3200" b="1" dirty="0">
                <a:solidFill>
                  <a:srgbClr val="0000CC"/>
                </a:solidFill>
                <a:latin typeface="Times New Roman" panose="02020603050405020304" pitchFamily="18" charset="0"/>
                <a:cs typeface="Times New Roman" panose="02020603050405020304" pitchFamily="18" charset="0"/>
              </a:rPr>
              <a:t>Compulsory second language:</a:t>
            </a:r>
          </a:p>
        </p:txBody>
      </p:sp>
      <p:sp>
        <p:nvSpPr>
          <p:cNvPr id="336900" name="Text Box 4"/>
          <p:cNvSpPr txBox="1">
            <a:spLocks noChangeArrowheads="1"/>
          </p:cNvSpPr>
          <p:nvPr/>
        </p:nvSpPr>
        <p:spPr bwMode="auto">
          <a:xfrm>
            <a:off x="4648200" y="1600200"/>
            <a:ext cx="3276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3200" b="1">
                <a:solidFill>
                  <a:srgbClr val="990000"/>
                </a:solidFill>
                <a:latin typeface="Times New Roman" panose="02020603050405020304" pitchFamily="18" charset="0"/>
                <a:cs typeface="Times New Roman" panose="02020603050405020304" pitchFamily="18" charset="0"/>
              </a:rPr>
              <a:t>329,758  sq km</a:t>
            </a:r>
            <a:endParaRPr lang="en-US" altLang="en-US" sz="3200" b="1" baseline="30000">
              <a:solidFill>
                <a:srgbClr val="990000"/>
              </a:solidFill>
              <a:latin typeface="Times New Roman" panose="02020603050405020304" pitchFamily="18" charset="0"/>
              <a:cs typeface="Times New Roman" panose="02020603050405020304" pitchFamily="18" charset="0"/>
            </a:endParaRPr>
          </a:p>
        </p:txBody>
      </p:sp>
      <p:sp>
        <p:nvSpPr>
          <p:cNvPr id="336901" name="Text Box 5"/>
          <p:cNvSpPr txBox="1">
            <a:spLocks noChangeArrowheads="1"/>
          </p:cNvSpPr>
          <p:nvPr/>
        </p:nvSpPr>
        <p:spPr bwMode="auto">
          <a:xfrm>
            <a:off x="4648200" y="2057400"/>
            <a:ext cx="42862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3200" b="1">
                <a:solidFill>
                  <a:srgbClr val="990000"/>
                </a:solidFill>
                <a:latin typeface="Times New Roman" panose="02020603050405020304" pitchFamily="18" charset="0"/>
                <a:cs typeface="Times New Roman" panose="02020603050405020304" pitchFamily="18" charset="0"/>
              </a:rPr>
              <a:t>over 22 million in 2001</a:t>
            </a:r>
          </a:p>
        </p:txBody>
      </p:sp>
      <p:sp>
        <p:nvSpPr>
          <p:cNvPr id="336902" name="Text Box 6"/>
          <p:cNvSpPr txBox="1">
            <a:spLocks noChangeArrowheads="1"/>
          </p:cNvSpPr>
          <p:nvPr/>
        </p:nvSpPr>
        <p:spPr bwMode="auto">
          <a:xfrm>
            <a:off x="4691063" y="2620963"/>
            <a:ext cx="407193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3200" b="1">
                <a:solidFill>
                  <a:srgbClr val="990000"/>
                </a:solidFill>
                <a:latin typeface="Times New Roman" panose="02020603050405020304" pitchFamily="18" charset="0"/>
                <a:cs typeface="Times New Roman" panose="02020603050405020304" pitchFamily="18" charset="0"/>
              </a:rPr>
              <a:t>tropical climate</a:t>
            </a:r>
          </a:p>
        </p:txBody>
      </p:sp>
      <p:sp>
        <p:nvSpPr>
          <p:cNvPr id="336903" name="Text Box 7"/>
          <p:cNvSpPr txBox="1">
            <a:spLocks noChangeArrowheads="1"/>
          </p:cNvSpPr>
          <p:nvPr/>
        </p:nvSpPr>
        <p:spPr bwMode="auto">
          <a:xfrm>
            <a:off x="4691063" y="3154363"/>
            <a:ext cx="3429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3200" b="1">
                <a:solidFill>
                  <a:srgbClr val="990000"/>
                </a:solidFill>
                <a:latin typeface="Times New Roman" panose="02020603050405020304" pitchFamily="18" charset="0"/>
                <a:cs typeface="Times New Roman" panose="02020603050405020304" pitchFamily="18" charset="0"/>
              </a:rPr>
              <a:t>the ringgit</a:t>
            </a:r>
          </a:p>
        </p:txBody>
      </p:sp>
      <p:sp>
        <p:nvSpPr>
          <p:cNvPr id="336904" name="Text Box 8"/>
          <p:cNvSpPr txBox="1">
            <a:spLocks noChangeArrowheads="1"/>
          </p:cNvSpPr>
          <p:nvPr/>
        </p:nvSpPr>
        <p:spPr bwMode="auto">
          <a:xfrm>
            <a:off x="4691063" y="3657600"/>
            <a:ext cx="38576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3200" b="1">
                <a:solidFill>
                  <a:srgbClr val="990000"/>
                </a:solidFill>
                <a:latin typeface="Times New Roman" panose="02020603050405020304" pitchFamily="18" charset="0"/>
                <a:cs typeface="Times New Roman" panose="02020603050405020304" pitchFamily="18" charset="0"/>
              </a:rPr>
              <a:t>Kuala Lumpur</a:t>
            </a:r>
          </a:p>
        </p:txBody>
      </p:sp>
      <p:sp>
        <p:nvSpPr>
          <p:cNvPr id="336905" name="Text Box 9"/>
          <p:cNvSpPr txBox="1">
            <a:spLocks noChangeArrowheads="1"/>
          </p:cNvSpPr>
          <p:nvPr/>
        </p:nvSpPr>
        <p:spPr bwMode="auto">
          <a:xfrm>
            <a:off x="4691063" y="4191000"/>
            <a:ext cx="3429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3200" b="1">
                <a:solidFill>
                  <a:srgbClr val="990000"/>
                </a:solidFill>
                <a:latin typeface="Times New Roman" panose="02020603050405020304" pitchFamily="18" charset="0"/>
                <a:cs typeface="Times New Roman" panose="02020603050405020304" pitchFamily="18" charset="0"/>
              </a:rPr>
              <a:t>Islam</a:t>
            </a:r>
          </a:p>
        </p:txBody>
      </p:sp>
      <p:sp>
        <p:nvSpPr>
          <p:cNvPr id="336906" name="Text Box 10"/>
          <p:cNvSpPr txBox="1">
            <a:spLocks noChangeArrowheads="1"/>
          </p:cNvSpPr>
          <p:nvPr/>
        </p:nvSpPr>
        <p:spPr bwMode="auto">
          <a:xfrm>
            <a:off x="4691063" y="4800600"/>
            <a:ext cx="3175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3200" b="1">
                <a:solidFill>
                  <a:srgbClr val="990000"/>
                </a:solidFill>
                <a:latin typeface="Times New Roman" panose="02020603050405020304" pitchFamily="18" charset="0"/>
                <a:cs typeface="Times New Roman" panose="02020603050405020304" pitchFamily="18" charset="0"/>
              </a:rPr>
              <a:t>Bahasa Malaysia</a:t>
            </a:r>
          </a:p>
        </p:txBody>
      </p:sp>
      <p:sp>
        <p:nvSpPr>
          <p:cNvPr id="336907" name="Text Box 11"/>
          <p:cNvSpPr txBox="1">
            <a:spLocks noChangeArrowheads="1"/>
          </p:cNvSpPr>
          <p:nvPr/>
        </p:nvSpPr>
        <p:spPr bwMode="auto">
          <a:xfrm>
            <a:off x="4691063" y="5410200"/>
            <a:ext cx="30003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3200" b="1">
                <a:solidFill>
                  <a:srgbClr val="990000"/>
                </a:solidFill>
                <a:latin typeface="Times New Roman" panose="02020603050405020304" pitchFamily="18" charset="0"/>
                <a:cs typeface="Times New Roman" panose="02020603050405020304" pitchFamily="18" charset="0"/>
              </a:rPr>
              <a:t>English</a:t>
            </a:r>
          </a:p>
        </p:txBody>
      </p:sp>
      <p:sp>
        <p:nvSpPr>
          <p:cNvPr id="12300" name="Rectangle 14"/>
          <p:cNvSpPr>
            <a:spLocks noChangeArrowheads="1"/>
          </p:cNvSpPr>
          <p:nvPr/>
        </p:nvSpPr>
        <p:spPr bwMode="auto">
          <a:xfrm>
            <a:off x="990600" y="685800"/>
            <a:ext cx="5105400"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0000"/>
              </a:spcBef>
            </a:pPr>
            <a:r>
              <a:rPr lang="en-US" altLang="en-US" sz="2400" b="1" u="sng">
                <a:solidFill>
                  <a:srgbClr val="FF0000"/>
                </a:solidFill>
                <a:latin typeface="Times New Roman" panose="02020603050405020304" pitchFamily="18" charset="0"/>
                <a:cs typeface="Times New Roman" panose="02020603050405020304" pitchFamily="18" charset="0"/>
              </a:rPr>
              <a:t>Then fill in the table:</a:t>
            </a:r>
          </a:p>
        </p:txBody>
      </p:sp>
      <p:sp>
        <p:nvSpPr>
          <p:cNvPr id="8205" name="Rectangle 14"/>
          <p:cNvSpPr>
            <a:spLocks noChangeArrowheads="1"/>
          </p:cNvSpPr>
          <p:nvPr/>
        </p:nvSpPr>
        <p:spPr bwMode="auto">
          <a:xfrm>
            <a:off x="914400" y="304800"/>
            <a:ext cx="6553200"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0000"/>
              </a:spcBef>
            </a:pPr>
            <a:r>
              <a:rPr lang="en-US" altLang="en-US" sz="2400" b="1" u="sng">
                <a:solidFill>
                  <a:srgbClr val="FF0000"/>
                </a:solidFill>
                <a:latin typeface="Times New Roman" panose="02020603050405020304" pitchFamily="18" charset="0"/>
                <a:cs typeface="Times New Roman" panose="02020603050405020304" pitchFamily="18" charset="0"/>
              </a:rPr>
              <a:t>III. Read the text in silence to get information.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205"/>
                                        </p:tgtEl>
                                        <p:attrNameLst>
                                          <p:attrName>style.visibility</p:attrName>
                                        </p:attrNameLst>
                                      </p:cBhvr>
                                      <p:to>
                                        <p:strVal val="visible"/>
                                      </p:to>
                                    </p:set>
                                    <p:animEffect transition="in" filter="box(in)">
                                      <p:cBhvr>
                                        <p:cTn id="7" dur="500"/>
                                        <p:tgtEl>
                                          <p:spTgt spid="8205"/>
                                        </p:tgtEl>
                                      </p:cBhvr>
                                    </p:animEffect>
                                  </p:childTnLst>
                                </p:cTn>
                              </p:par>
                            </p:childTnLst>
                          </p:cTn>
                        </p:par>
                        <p:par>
                          <p:cTn id="8" fill="hold" nodeType="afterGroup">
                            <p:stCondLst>
                              <p:cond delay="500"/>
                            </p:stCondLst>
                            <p:childTnLst>
                              <p:par>
                                <p:cTn id="9" presetID="4" presetClass="entr" presetSubtype="16" fill="hold" grpId="1" nodeType="afterEffect">
                                  <p:stCondLst>
                                    <p:cond delay="0"/>
                                  </p:stCondLst>
                                  <p:childTnLst>
                                    <p:set>
                                      <p:cBhvr>
                                        <p:cTn id="10" dur="1" fill="hold">
                                          <p:stCondLst>
                                            <p:cond delay="0"/>
                                          </p:stCondLst>
                                        </p:cTn>
                                        <p:tgtEl>
                                          <p:spTgt spid="12300"/>
                                        </p:tgtEl>
                                        <p:attrNameLst>
                                          <p:attrName>style.visibility</p:attrName>
                                        </p:attrNameLst>
                                      </p:cBhvr>
                                      <p:to>
                                        <p:strVal val="visible"/>
                                      </p:to>
                                    </p:set>
                                    <p:animEffect transition="in" filter="box(in)">
                                      <p:cBhvr>
                                        <p:cTn id="11" dur="500"/>
                                        <p:tgtEl>
                                          <p:spTgt spid="1230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12300"/>
                                        </p:tgtEl>
                                        <p:attrNameLst>
                                          <p:attrName>style.visibility</p:attrName>
                                        </p:attrNameLst>
                                      </p:cBhvr>
                                      <p:to>
                                        <p:strVal val="visible"/>
                                      </p:to>
                                    </p:set>
                                    <p:animEffect transition="in" filter="checkerboard(across)">
                                      <p:cBhvr>
                                        <p:cTn id="16" dur="500"/>
                                        <p:tgtEl>
                                          <p:spTgt spid="1230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6" fill="hold" grpId="0" nodeType="clickEffect">
                                  <p:stCondLst>
                                    <p:cond delay="0"/>
                                  </p:stCondLst>
                                  <p:childTnLst>
                                    <p:set>
                                      <p:cBhvr>
                                        <p:cTn id="20" dur="1" fill="hold">
                                          <p:stCondLst>
                                            <p:cond delay="0"/>
                                          </p:stCondLst>
                                        </p:cTn>
                                        <p:tgtEl>
                                          <p:spTgt spid="62469">
                                            <p:txEl>
                                              <p:pRg st="0" end="0"/>
                                            </p:txEl>
                                          </p:spTgt>
                                        </p:tgtEl>
                                        <p:attrNameLst>
                                          <p:attrName>style.visibility</p:attrName>
                                        </p:attrNameLst>
                                      </p:cBhvr>
                                      <p:to>
                                        <p:strVal val="visible"/>
                                      </p:to>
                                    </p:set>
                                    <p:animEffect transition="in" filter="strips(downRight)">
                                      <p:cBhvr>
                                        <p:cTn id="21" dur="2000"/>
                                        <p:tgtEl>
                                          <p:spTgt spid="62469">
                                            <p:txEl>
                                              <p:pRg st="0" end="0"/>
                                            </p:txEl>
                                          </p:spTgt>
                                        </p:tgtEl>
                                      </p:cBhvr>
                                    </p:animEffect>
                                  </p:childTnLst>
                                </p:cTn>
                              </p:par>
                            </p:childTnLst>
                          </p:cTn>
                        </p:par>
                        <p:par>
                          <p:cTn id="22" fill="hold" nodeType="afterGroup">
                            <p:stCondLst>
                              <p:cond delay="2000"/>
                            </p:stCondLst>
                            <p:childTnLst>
                              <p:par>
                                <p:cTn id="23" presetID="18" presetClass="entr" presetSubtype="6" fill="hold" grpId="0" nodeType="afterEffect">
                                  <p:stCondLst>
                                    <p:cond delay="0"/>
                                  </p:stCondLst>
                                  <p:childTnLst>
                                    <p:set>
                                      <p:cBhvr>
                                        <p:cTn id="24" dur="1" fill="hold">
                                          <p:stCondLst>
                                            <p:cond delay="0"/>
                                          </p:stCondLst>
                                        </p:cTn>
                                        <p:tgtEl>
                                          <p:spTgt spid="62469">
                                            <p:txEl>
                                              <p:pRg st="1" end="1"/>
                                            </p:txEl>
                                          </p:spTgt>
                                        </p:tgtEl>
                                        <p:attrNameLst>
                                          <p:attrName>style.visibility</p:attrName>
                                        </p:attrNameLst>
                                      </p:cBhvr>
                                      <p:to>
                                        <p:strVal val="visible"/>
                                      </p:to>
                                    </p:set>
                                    <p:animEffect transition="in" filter="strips(downRight)">
                                      <p:cBhvr>
                                        <p:cTn id="25" dur="1000"/>
                                        <p:tgtEl>
                                          <p:spTgt spid="62469">
                                            <p:txEl>
                                              <p:pRg st="1" end="1"/>
                                            </p:txEl>
                                          </p:spTgt>
                                        </p:tgtEl>
                                      </p:cBhvr>
                                    </p:animEffect>
                                  </p:childTnLst>
                                </p:cTn>
                              </p:par>
                            </p:childTnLst>
                          </p:cTn>
                        </p:par>
                        <p:par>
                          <p:cTn id="26" fill="hold" nodeType="afterGroup">
                            <p:stCondLst>
                              <p:cond delay="3000"/>
                            </p:stCondLst>
                            <p:childTnLst>
                              <p:par>
                                <p:cTn id="27" presetID="18" presetClass="entr" presetSubtype="6" fill="hold" grpId="0" nodeType="afterEffect">
                                  <p:stCondLst>
                                    <p:cond delay="0"/>
                                  </p:stCondLst>
                                  <p:childTnLst>
                                    <p:set>
                                      <p:cBhvr>
                                        <p:cTn id="28" dur="1" fill="hold">
                                          <p:stCondLst>
                                            <p:cond delay="0"/>
                                          </p:stCondLst>
                                        </p:cTn>
                                        <p:tgtEl>
                                          <p:spTgt spid="62469">
                                            <p:txEl>
                                              <p:pRg st="2" end="2"/>
                                            </p:txEl>
                                          </p:spTgt>
                                        </p:tgtEl>
                                        <p:attrNameLst>
                                          <p:attrName>style.visibility</p:attrName>
                                        </p:attrNameLst>
                                      </p:cBhvr>
                                      <p:to>
                                        <p:strVal val="visible"/>
                                      </p:to>
                                    </p:set>
                                    <p:animEffect transition="in" filter="strips(downRight)">
                                      <p:cBhvr>
                                        <p:cTn id="29" dur="2000"/>
                                        <p:tgtEl>
                                          <p:spTgt spid="62469">
                                            <p:txEl>
                                              <p:pRg st="2" end="2"/>
                                            </p:txEl>
                                          </p:spTgt>
                                        </p:tgtEl>
                                      </p:cBhvr>
                                    </p:animEffect>
                                  </p:childTnLst>
                                </p:cTn>
                              </p:par>
                            </p:childTnLst>
                          </p:cTn>
                        </p:par>
                        <p:par>
                          <p:cTn id="30" fill="hold" nodeType="afterGroup">
                            <p:stCondLst>
                              <p:cond delay="5000"/>
                            </p:stCondLst>
                            <p:childTnLst>
                              <p:par>
                                <p:cTn id="31" presetID="18" presetClass="entr" presetSubtype="6" fill="hold" grpId="0" nodeType="afterEffect">
                                  <p:stCondLst>
                                    <p:cond delay="0"/>
                                  </p:stCondLst>
                                  <p:childTnLst>
                                    <p:set>
                                      <p:cBhvr>
                                        <p:cTn id="32" dur="1" fill="hold">
                                          <p:stCondLst>
                                            <p:cond delay="0"/>
                                          </p:stCondLst>
                                        </p:cTn>
                                        <p:tgtEl>
                                          <p:spTgt spid="62469">
                                            <p:txEl>
                                              <p:pRg st="3" end="3"/>
                                            </p:txEl>
                                          </p:spTgt>
                                        </p:tgtEl>
                                        <p:attrNameLst>
                                          <p:attrName>style.visibility</p:attrName>
                                        </p:attrNameLst>
                                      </p:cBhvr>
                                      <p:to>
                                        <p:strVal val="visible"/>
                                      </p:to>
                                    </p:set>
                                    <p:animEffect transition="in" filter="strips(downRight)">
                                      <p:cBhvr>
                                        <p:cTn id="33" dur="1000"/>
                                        <p:tgtEl>
                                          <p:spTgt spid="62469">
                                            <p:txEl>
                                              <p:pRg st="3" end="3"/>
                                            </p:txEl>
                                          </p:spTgt>
                                        </p:tgtEl>
                                      </p:cBhvr>
                                    </p:animEffect>
                                  </p:childTnLst>
                                </p:cTn>
                              </p:par>
                            </p:childTnLst>
                          </p:cTn>
                        </p:par>
                        <p:par>
                          <p:cTn id="34" fill="hold" nodeType="afterGroup">
                            <p:stCondLst>
                              <p:cond delay="6000"/>
                            </p:stCondLst>
                            <p:childTnLst>
                              <p:par>
                                <p:cTn id="35" presetID="18" presetClass="entr" presetSubtype="6" fill="hold" grpId="0" nodeType="afterEffect">
                                  <p:stCondLst>
                                    <p:cond delay="0"/>
                                  </p:stCondLst>
                                  <p:childTnLst>
                                    <p:set>
                                      <p:cBhvr>
                                        <p:cTn id="36" dur="1" fill="hold">
                                          <p:stCondLst>
                                            <p:cond delay="0"/>
                                          </p:stCondLst>
                                        </p:cTn>
                                        <p:tgtEl>
                                          <p:spTgt spid="62469">
                                            <p:txEl>
                                              <p:pRg st="4" end="4"/>
                                            </p:txEl>
                                          </p:spTgt>
                                        </p:tgtEl>
                                        <p:attrNameLst>
                                          <p:attrName>style.visibility</p:attrName>
                                        </p:attrNameLst>
                                      </p:cBhvr>
                                      <p:to>
                                        <p:strVal val="visible"/>
                                      </p:to>
                                    </p:set>
                                    <p:animEffect transition="in" filter="strips(downRight)">
                                      <p:cBhvr>
                                        <p:cTn id="37" dur="1000"/>
                                        <p:tgtEl>
                                          <p:spTgt spid="62469">
                                            <p:txEl>
                                              <p:pRg st="4" end="4"/>
                                            </p:txEl>
                                          </p:spTgt>
                                        </p:tgtEl>
                                      </p:cBhvr>
                                    </p:animEffect>
                                  </p:childTnLst>
                                </p:cTn>
                              </p:par>
                            </p:childTnLst>
                          </p:cTn>
                        </p:par>
                        <p:par>
                          <p:cTn id="38" fill="hold" nodeType="afterGroup">
                            <p:stCondLst>
                              <p:cond delay="7000"/>
                            </p:stCondLst>
                            <p:childTnLst>
                              <p:par>
                                <p:cTn id="39" presetID="18" presetClass="entr" presetSubtype="6" fill="hold" grpId="0" nodeType="afterEffect">
                                  <p:stCondLst>
                                    <p:cond delay="0"/>
                                  </p:stCondLst>
                                  <p:childTnLst>
                                    <p:set>
                                      <p:cBhvr>
                                        <p:cTn id="40" dur="1" fill="hold">
                                          <p:stCondLst>
                                            <p:cond delay="0"/>
                                          </p:stCondLst>
                                        </p:cTn>
                                        <p:tgtEl>
                                          <p:spTgt spid="62469">
                                            <p:txEl>
                                              <p:pRg st="5" end="5"/>
                                            </p:txEl>
                                          </p:spTgt>
                                        </p:tgtEl>
                                        <p:attrNameLst>
                                          <p:attrName>style.visibility</p:attrName>
                                        </p:attrNameLst>
                                      </p:cBhvr>
                                      <p:to>
                                        <p:strVal val="visible"/>
                                      </p:to>
                                    </p:set>
                                    <p:animEffect transition="in" filter="strips(downRight)">
                                      <p:cBhvr>
                                        <p:cTn id="41" dur="1000"/>
                                        <p:tgtEl>
                                          <p:spTgt spid="62469">
                                            <p:txEl>
                                              <p:pRg st="5" end="5"/>
                                            </p:txEl>
                                          </p:spTgt>
                                        </p:tgtEl>
                                      </p:cBhvr>
                                    </p:animEffect>
                                  </p:childTnLst>
                                </p:cTn>
                              </p:par>
                            </p:childTnLst>
                          </p:cTn>
                        </p:par>
                        <p:par>
                          <p:cTn id="42" fill="hold" nodeType="afterGroup">
                            <p:stCondLst>
                              <p:cond delay="8000"/>
                            </p:stCondLst>
                            <p:childTnLst>
                              <p:par>
                                <p:cTn id="43" presetID="18" presetClass="entr" presetSubtype="6" fill="hold" grpId="0" nodeType="afterEffect">
                                  <p:stCondLst>
                                    <p:cond delay="0"/>
                                  </p:stCondLst>
                                  <p:childTnLst>
                                    <p:set>
                                      <p:cBhvr>
                                        <p:cTn id="44" dur="1" fill="hold">
                                          <p:stCondLst>
                                            <p:cond delay="0"/>
                                          </p:stCondLst>
                                        </p:cTn>
                                        <p:tgtEl>
                                          <p:spTgt spid="62469">
                                            <p:txEl>
                                              <p:pRg st="6" end="6"/>
                                            </p:txEl>
                                          </p:spTgt>
                                        </p:tgtEl>
                                        <p:attrNameLst>
                                          <p:attrName>style.visibility</p:attrName>
                                        </p:attrNameLst>
                                      </p:cBhvr>
                                      <p:to>
                                        <p:strVal val="visible"/>
                                      </p:to>
                                    </p:set>
                                    <p:animEffect transition="in" filter="strips(downRight)">
                                      <p:cBhvr>
                                        <p:cTn id="45" dur="1000"/>
                                        <p:tgtEl>
                                          <p:spTgt spid="62469">
                                            <p:txEl>
                                              <p:pRg st="6" end="6"/>
                                            </p:txEl>
                                          </p:spTgt>
                                        </p:tgtEl>
                                      </p:cBhvr>
                                    </p:animEffect>
                                  </p:childTnLst>
                                </p:cTn>
                              </p:par>
                            </p:childTnLst>
                          </p:cTn>
                        </p:par>
                        <p:par>
                          <p:cTn id="46" fill="hold" nodeType="afterGroup">
                            <p:stCondLst>
                              <p:cond delay="9000"/>
                            </p:stCondLst>
                            <p:childTnLst>
                              <p:par>
                                <p:cTn id="47" presetID="18" presetClass="entr" presetSubtype="6" fill="hold" grpId="0" nodeType="afterEffect">
                                  <p:stCondLst>
                                    <p:cond delay="0"/>
                                  </p:stCondLst>
                                  <p:childTnLst>
                                    <p:set>
                                      <p:cBhvr>
                                        <p:cTn id="48" dur="1" fill="hold">
                                          <p:stCondLst>
                                            <p:cond delay="0"/>
                                          </p:stCondLst>
                                        </p:cTn>
                                        <p:tgtEl>
                                          <p:spTgt spid="62469">
                                            <p:txEl>
                                              <p:pRg st="7" end="7"/>
                                            </p:txEl>
                                          </p:spTgt>
                                        </p:tgtEl>
                                        <p:attrNameLst>
                                          <p:attrName>style.visibility</p:attrName>
                                        </p:attrNameLst>
                                      </p:cBhvr>
                                      <p:to>
                                        <p:strVal val="visible"/>
                                      </p:to>
                                    </p:set>
                                    <p:animEffect transition="in" filter="strips(downRight)">
                                      <p:cBhvr>
                                        <p:cTn id="49" dur="1000"/>
                                        <p:tgtEl>
                                          <p:spTgt spid="62469">
                                            <p:txEl>
                                              <p:pRg st="7" end="7"/>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8" presetClass="entr" presetSubtype="12" fill="hold" grpId="0" nodeType="clickEffect">
                                  <p:stCondLst>
                                    <p:cond delay="0"/>
                                  </p:stCondLst>
                                  <p:childTnLst>
                                    <p:set>
                                      <p:cBhvr>
                                        <p:cTn id="53" dur="1" fill="hold">
                                          <p:stCondLst>
                                            <p:cond delay="0"/>
                                          </p:stCondLst>
                                        </p:cTn>
                                        <p:tgtEl>
                                          <p:spTgt spid="336900"/>
                                        </p:tgtEl>
                                        <p:attrNameLst>
                                          <p:attrName>style.visibility</p:attrName>
                                        </p:attrNameLst>
                                      </p:cBhvr>
                                      <p:to>
                                        <p:strVal val="visible"/>
                                      </p:to>
                                    </p:set>
                                    <p:animEffect transition="in" filter="strips(downLeft)">
                                      <p:cBhvr>
                                        <p:cTn id="54" dur="500"/>
                                        <p:tgtEl>
                                          <p:spTgt spid="336900"/>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8" presetClass="entr" presetSubtype="12" fill="hold" grpId="0" nodeType="clickEffect">
                                  <p:stCondLst>
                                    <p:cond delay="0"/>
                                  </p:stCondLst>
                                  <p:childTnLst>
                                    <p:set>
                                      <p:cBhvr>
                                        <p:cTn id="58" dur="1" fill="hold">
                                          <p:stCondLst>
                                            <p:cond delay="0"/>
                                          </p:stCondLst>
                                        </p:cTn>
                                        <p:tgtEl>
                                          <p:spTgt spid="336901"/>
                                        </p:tgtEl>
                                        <p:attrNameLst>
                                          <p:attrName>style.visibility</p:attrName>
                                        </p:attrNameLst>
                                      </p:cBhvr>
                                      <p:to>
                                        <p:strVal val="visible"/>
                                      </p:to>
                                    </p:set>
                                    <p:animEffect transition="in" filter="strips(downLeft)">
                                      <p:cBhvr>
                                        <p:cTn id="59" dur="500"/>
                                        <p:tgtEl>
                                          <p:spTgt spid="336901"/>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8" presetClass="entr" presetSubtype="12" fill="hold" grpId="0" nodeType="clickEffect">
                                  <p:stCondLst>
                                    <p:cond delay="0"/>
                                  </p:stCondLst>
                                  <p:childTnLst>
                                    <p:set>
                                      <p:cBhvr>
                                        <p:cTn id="63" dur="1" fill="hold">
                                          <p:stCondLst>
                                            <p:cond delay="0"/>
                                          </p:stCondLst>
                                        </p:cTn>
                                        <p:tgtEl>
                                          <p:spTgt spid="336902"/>
                                        </p:tgtEl>
                                        <p:attrNameLst>
                                          <p:attrName>style.visibility</p:attrName>
                                        </p:attrNameLst>
                                      </p:cBhvr>
                                      <p:to>
                                        <p:strVal val="visible"/>
                                      </p:to>
                                    </p:set>
                                    <p:animEffect transition="in" filter="strips(downLeft)">
                                      <p:cBhvr>
                                        <p:cTn id="64" dur="500"/>
                                        <p:tgtEl>
                                          <p:spTgt spid="336902"/>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8" presetClass="entr" presetSubtype="12" fill="hold" grpId="0" nodeType="clickEffect">
                                  <p:stCondLst>
                                    <p:cond delay="0"/>
                                  </p:stCondLst>
                                  <p:childTnLst>
                                    <p:set>
                                      <p:cBhvr>
                                        <p:cTn id="68" dur="1" fill="hold">
                                          <p:stCondLst>
                                            <p:cond delay="0"/>
                                          </p:stCondLst>
                                        </p:cTn>
                                        <p:tgtEl>
                                          <p:spTgt spid="336903"/>
                                        </p:tgtEl>
                                        <p:attrNameLst>
                                          <p:attrName>style.visibility</p:attrName>
                                        </p:attrNameLst>
                                      </p:cBhvr>
                                      <p:to>
                                        <p:strVal val="visible"/>
                                      </p:to>
                                    </p:set>
                                    <p:animEffect transition="in" filter="strips(downLeft)">
                                      <p:cBhvr>
                                        <p:cTn id="69" dur="500"/>
                                        <p:tgtEl>
                                          <p:spTgt spid="336903"/>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8" presetClass="entr" presetSubtype="12" fill="hold" grpId="0" nodeType="clickEffect">
                                  <p:stCondLst>
                                    <p:cond delay="0"/>
                                  </p:stCondLst>
                                  <p:childTnLst>
                                    <p:set>
                                      <p:cBhvr>
                                        <p:cTn id="73" dur="1" fill="hold">
                                          <p:stCondLst>
                                            <p:cond delay="0"/>
                                          </p:stCondLst>
                                        </p:cTn>
                                        <p:tgtEl>
                                          <p:spTgt spid="336904"/>
                                        </p:tgtEl>
                                        <p:attrNameLst>
                                          <p:attrName>style.visibility</p:attrName>
                                        </p:attrNameLst>
                                      </p:cBhvr>
                                      <p:to>
                                        <p:strVal val="visible"/>
                                      </p:to>
                                    </p:set>
                                    <p:animEffect transition="in" filter="strips(downLeft)">
                                      <p:cBhvr>
                                        <p:cTn id="74" dur="500"/>
                                        <p:tgtEl>
                                          <p:spTgt spid="336904"/>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8" presetClass="entr" presetSubtype="12" fill="hold" grpId="0" nodeType="clickEffect">
                                  <p:stCondLst>
                                    <p:cond delay="0"/>
                                  </p:stCondLst>
                                  <p:childTnLst>
                                    <p:set>
                                      <p:cBhvr>
                                        <p:cTn id="78" dur="1" fill="hold">
                                          <p:stCondLst>
                                            <p:cond delay="0"/>
                                          </p:stCondLst>
                                        </p:cTn>
                                        <p:tgtEl>
                                          <p:spTgt spid="336905"/>
                                        </p:tgtEl>
                                        <p:attrNameLst>
                                          <p:attrName>style.visibility</p:attrName>
                                        </p:attrNameLst>
                                      </p:cBhvr>
                                      <p:to>
                                        <p:strVal val="visible"/>
                                      </p:to>
                                    </p:set>
                                    <p:animEffect transition="in" filter="strips(downLeft)">
                                      <p:cBhvr>
                                        <p:cTn id="79" dur="500"/>
                                        <p:tgtEl>
                                          <p:spTgt spid="336905"/>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8" presetClass="entr" presetSubtype="12" fill="hold" grpId="0" nodeType="clickEffect">
                                  <p:stCondLst>
                                    <p:cond delay="0"/>
                                  </p:stCondLst>
                                  <p:childTnLst>
                                    <p:set>
                                      <p:cBhvr>
                                        <p:cTn id="83" dur="1" fill="hold">
                                          <p:stCondLst>
                                            <p:cond delay="0"/>
                                          </p:stCondLst>
                                        </p:cTn>
                                        <p:tgtEl>
                                          <p:spTgt spid="336906"/>
                                        </p:tgtEl>
                                        <p:attrNameLst>
                                          <p:attrName>style.visibility</p:attrName>
                                        </p:attrNameLst>
                                      </p:cBhvr>
                                      <p:to>
                                        <p:strVal val="visible"/>
                                      </p:to>
                                    </p:set>
                                    <p:animEffect transition="in" filter="strips(downLeft)">
                                      <p:cBhvr>
                                        <p:cTn id="84" dur="500"/>
                                        <p:tgtEl>
                                          <p:spTgt spid="336906"/>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5" presetClass="entr" presetSubtype="10" fill="hold" grpId="0" nodeType="clickEffect">
                                  <p:stCondLst>
                                    <p:cond delay="0"/>
                                  </p:stCondLst>
                                  <p:childTnLst>
                                    <p:set>
                                      <p:cBhvr>
                                        <p:cTn id="88" dur="1" fill="hold">
                                          <p:stCondLst>
                                            <p:cond delay="0"/>
                                          </p:stCondLst>
                                        </p:cTn>
                                        <p:tgtEl>
                                          <p:spTgt spid="336907"/>
                                        </p:tgtEl>
                                        <p:attrNameLst>
                                          <p:attrName>style.visibility</p:attrName>
                                        </p:attrNameLst>
                                      </p:cBhvr>
                                      <p:to>
                                        <p:strVal val="visible"/>
                                      </p:to>
                                    </p:set>
                                    <p:animEffect transition="in" filter="checkerboard(across)">
                                      <p:cBhvr>
                                        <p:cTn id="89" dur="500"/>
                                        <p:tgtEl>
                                          <p:spTgt spid="3369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9" grpId="0" uiExpand="1" build="p"/>
      <p:bldP spid="336900" grpId="0"/>
      <p:bldP spid="336901" grpId="0"/>
      <p:bldP spid="336902" grpId="0"/>
      <p:bldP spid="336903" grpId="0"/>
      <p:bldP spid="336904" grpId="0"/>
      <p:bldP spid="336905" grpId="0"/>
      <p:bldP spid="336906" grpId="0"/>
      <p:bldP spid="336907" grpId="0"/>
      <p:bldP spid="12300" grpId="0"/>
      <p:bldP spid="12300" grpId="1"/>
      <p:bldP spid="820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37924" name="Text Box 4"/>
          <p:cNvSpPr txBox="1">
            <a:spLocks noChangeArrowheads="1"/>
          </p:cNvSpPr>
          <p:nvPr/>
        </p:nvSpPr>
        <p:spPr bwMode="auto">
          <a:xfrm>
            <a:off x="8229600" y="762000"/>
            <a:ext cx="609600" cy="523875"/>
          </a:xfrm>
          <a:prstGeom prst="rect">
            <a:avLst/>
          </a:prstGeom>
          <a:gradFill rotWithShape="1">
            <a:gsLst>
              <a:gs pos="0">
                <a:srgbClr val="FFFF00"/>
              </a:gs>
              <a:gs pos="100000">
                <a:srgbClr val="767600"/>
              </a:gs>
            </a:gsLst>
            <a:path path="shape">
              <a:fillToRect l="50000" t="50000" r="50000" b="50000"/>
            </a:path>
          </a:gradFill>
          <a:ln w="28575">
            <a:solidFill>
              <a:srgbClr val="FF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 </a:t>
            </a:r>
            <a:endParaRPr lang="en-US" altLang="en-US" sz="3200" b="1">
              <a:solidFill>
                <a:srgbClr val="FF0000"/>
              </a:solidFill>
              <a:latin typeface="Times New Roman" panose="02020603050405020304" pitchFamily="18" charset="0"/>
              <a:cs typeface="Times New Roman" panose="02020603050405020304" pitchFamily="18" charset="0"/>
            </a:endParaRPr>
          </a:p>
        </p:txBody>
      </p:sp>
      <p:sp>
        <p:nvSpPr>
          <p:cNvPr id="30724" name="Text Box 6"/>
          <p:cNvSpPr txBox="1">
            <a:spLocks noChangeArrowheads="1"/>
          </p:cNvSpPr>
          <p:nvPr/>
        </p:nvSpPr>
        <p:spPr bwMode="auto">
          <a:xfrm>
            <a:off x="381000" y="3124200"/>
            <a:ext cx="571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endParaRPr lang="vi-VN" altLang="en-US">
              <a:latin typeface="Times New Roman" panose="02020603050405020304" pitchFamily="18" charset="0"/>
              <a:cs typeface="Times New Roman" panose="02020603050405020304" pitchFamily="18" charset="0"/>
            </a:endParaRPr>
          </a:p>
        </p:txBody>
      </p:sp>
      <p:sp>
        <p:nvSpPr>
          <p:cNvPr id="337927" name="Text Box 7"/>
          <p:cNvSpPr txBox="1">
            <a:spLocks noChangeArrowheads="1"/>
          </p:cNvSpPr>
          <p:nvPr/>
        </p:nvSpPr>
        <p:spPr bwMode="auto">
          <a:xfrm>
            <a:off x="609600" y="1828800"/>
            <a:ext cx="63738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There are more than two religions.</a:t>
            </a:r>
          </a:p>
        </p:txBody>
      </p:sp>
      <p:sp>
        <p:nvSpPr>
          <p:cNvPr id="337929" name="Text Box 9"/>
          <p:cNvSpPr txBox="1">
            <a:spLocks noChangeArrowheads="1"/>
          </p:cNvSpPr>
          <p:nvPr/>
        </p:nvSpPr>
        <p:spPr bwMode="auto">
          <a:xfrm>
            <a:off x="304800" y="2743200"/>
            <a:ext cx="8077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English, Chinese, and Tamil are also widely spoken.</a:t>
            </a:r>
          </a:p>
        </p:txBody>
      </p:sp>
      <p:sp>
        <p:nvSpPr>
          <p:cNvPr id="337931" name="Text Box 11"/>
          <p:cNvSpPr txBox="1">
            <a:spLocks noChangeArrowheads="1"/>
          </p:cNvSpPr>
          <p:nvPr/>
        </p:nvSpPr>
        <p:spPr bwMode="auto">
          <a:xfrm>
            <a:off x="457200" y="4191000"/>
            <a:ext cx="6477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One of the three: Malay, Chinese, Tamil.</a:t>
            </a:r>
          </a:p>
        </p:txBody>
      </p:sp>
      <p:sp>
        <p:nvSpPr>
          <p:cNvPr id="337933" name="Text Box 13"/>
          <p:cNvSpPr txBox="1">
            <a:spLocks noChangeArrowheads="1"/>
          </p:cNvSpPr>
          <p:nvPr/>
        </p:nvSpPr>
        <p:spPr bwMode="auto">
          <a:xfrm>
            <a:off x="457200" y="5683250"/>
            <a:ext cx="86868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English is a compulsory second language, not primary language of instruction.</a:t>
            </a:r>
          </a:p>
        </p:txBody>
      </p:sp>
      <p:sp>
        <p:nvSpPr>
          <p:cNvPr id="2" name="Text Box 4"/>
          <p:cNvSpPr txBox="1">
            <a:spLocks noChangeArrowheads="1"/>
          </p:cNvSpPr>
          <p:nvPr/>
        </p:nvSpPr>
        <p:spPr bwMode="auto">
          <a:xfrm>
            <a:off x="8229600" y="1524000"/>
            <a:ext cx="609600" cy="608013"/>
          </a:xfrm>
          <a:prstGeom prst="rect">
            <a:avLst/>
          </a:prstGeom>
          <a:gradFill rotWithShape="1">
            <a:gsLst>
              <a:gs pos="0">
                <a:srgbClr val="FFFF00"/>
              </a:gs>
              <a:gs pos="100000">
                <a:srgbClr val="767600"/>
              </a:gs>
            </a:gsLst>
            <a:path path="shape">
              <a:fillToRect l="50000" t="50000" r="50000" b="50000"/>
            </a:path>
          </a:gradFill>
          <a:ln w="28575">
            <a:solidFill>
              <a:srgbClr val="FF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endParaRPr lang="vi-VN" altLang="en-US" sz="3200" b="1">
              <a:solidFill>
                <a:srgbClr val="FFFF00"/>
              </a:solidFill>
              <a:latin typeface="Times New Roman" panose="02020603050405020304" pitchFamily="18" charset="0"/>
              <a:cs typeface="Times New Roman" panose="02020603050405020304" pitchFamily="18" charset="0"/>
            </a:endParaRPr>
          </a:p>
        </p:txBody>
      </p:sp>
      <p:sp>
        <p:nvSpPr>
          <p:cNvPr id="3" name="Text Box 4"/>
          <p:cNvSpPr txBox="1">
            <a:spLocks noChangeArrowheads="1"/>
          </p:cNvSpPr>
          <p:nvPr/>
        </p:nvSpPr>
        <p:spPr bwMode="auto">
          <a:xfrm>
            <a:off x="8229600" y="2438400"/>
            <a:ext cx="609600" cy="523875"/>
          </a:xfrm>
          <a:prstGeom prst="rect">
            <a:avLst/>
          </a:prstGeom>
          <a:gradFill rotWithShape="1">
            <a:gsLst>
              <a:gs pos="0">
                <a:srgbClr val="FFFF00"/>
              </a:gs>
              <a:gs pos="100000">
                <a:srgbClr val="767600"/>
              </a:gs>
            </a:gsLst>
            <a:path path="shape">
              <a:fillToRect l="50000" t="50000" r="50000" b="50000"/>
            </a:path>
          </a:gradFill>
          <a:ln w="28575">
            <a:solidFill>
              <a:srgbClr val="FF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 </a:t>
            </a:r>
            <a:endParaRPr lang="en-US" altLang="en-US" sz="3200" b="1">
              <a:solidFill>
                <a:srgbClr val="FFFF00"/>
              </a:solidFill>
              <a:latin typeface="Times New Roman" panose="02020603050405020304" pitchFamily="18" charset="0"/>
              <a:cs typeface="Times New Roman" panose="02020603050405020304" pitchFamily="18" charset="0"/>
            </a:endParaRPr>
          </a:p>
        </p:txBody>
      </p:sp>
      <p:sp>
        <p:nvSpPr>
          <p:cNvPr id="4" name="Text Box 4"/>
          <p:cNvSpPr txBox="1">
            <a:spLocks noChangeArrowheads="1"/>
          </p:cNvSpPr>
          <p:nvPr/>
        </p:nvSpPr>
        <p:spPr bwMode="auto">
          <a:xfrm>
            <a:off x="8229600" y="3506788"/>
            <a:ext cx="609600" cy="608012"/>
          </a:xfrm>
          <a:prstGeom prst="rect">
            <a:avLst/>
          </a:prstGeom>
          <a:gradFill rotWithShape="1">
            <a:gsLst>
              <a:gs pos="0">
                <a:srgbClr val="FFFF00"/>
              </a:gs>
              <a:gs pos="100000">
                <a:srgbClr val="767600"/>
              </a:gs>
            </a:gsLst>
            <a:path path="shape">
              <a:fillToRect l="50000" t="50000" r="50000" b="50000"/>
            </a:path>
          </a:gradFill>
          <a:ln w="28575">
            <a:solidFill>
              <a:srgbClr val="FF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endParaRPr lang="vi-VN" altLang="en-US" sz="3200" b="1">
              <a:solidFill>
                <a:srgbClr val="FFFF00"/>
              </a:solidFill>
              <a:latin typeface="Times New Roman" panose="02020603050405020304" pitchFamily="18" charset="0"/>
              <a:cs typeface="Times New Roman" panose="02020603050405020304" pitchFamily="18" charset="0"/>
            </a:endParaRPr>
          </a:p>
        </p:txBody>
      </p:sp>
      <p:sp>
        <p:nvSpPr>
          <p:cNvPr id="5" name="Text Box 4"/>
          <p:cNvSpPr txBox="1">
            <a:spLocks noChangeArrowheads="1"/>
          </p:cNvSpPr>
          <p:nvPr/>
        </p:nvSpPr>
        <p:spPr bwMode="auto">
          <a:xfrm>
            <a:off x="8229600" y="4954588"/>
            <a:ext cx="609600" cy="608012"/>
          </a:xfrm>
          <a:prstGeom prst="rect">
            <a:avLst/>
          </a:prstGeom>
          <a:gradFill rotWithShape="1">
            <a:gsLst>
              <a:gs pos="0">
                <a:srgbClr val="FFFF00"/>
              </a:gs>
              <a:gs pos="100000">
                <a:srgbClr val="767600"/>
              </a:gs>
            </a:gsLst>
            <a:path path="shape">
              <a:fillToRect l="50000" t="50000" r="50000" b="50000"/>
            </a:path>
          </a:gradFill>
          <a:ln w="28575">
            <a:solidFill>
              <a:srgbClr val="FF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endParaRPr lang="vi-VN" altLang="en-US" sz="3200" b="1">
              <a:solidFill>
                <a:srgbClr val="FFFF00"/>
              </a:solidFill>
              <a:latin typeface="Times New Roman" panose="02020603050405020304" pitchFamily="18" charset="0"/>
              <a:cs typeface="Times New Roman" panose="02020603050405020304" pitchFamily="18" charset="0"/>
            </a:endParaRPr>
          </a:p>
        </p:txBody>
      </p:sp>
      <p:sp>
        <p:nvSpPr>
          <p:cNvPr id="6" name="Text Box 4"/>
          <p:cNvSpPr txBox="1">
            <a:spLocks noChangeArrowheads="1"/>
          </p:cNvSpPr>
          <p:nvPr/>
        </p:nvSpPr>
        <p:spPr bwMode="auto">
          <a:xfrm>
            <a:off x="8229600" y="762000"/>
            <a:ext cx="609600" cy="608013"/>
          </a:xfrm>
          <a:prstGeom prst="rect">
            <a:avLst/>
          </a:prstGeom>
          <a:gradFill rotWithShape="1">
            <a:gsLst>
              <a:gs pos="0">
                <a:srgbClr val="00FF00"/>
              </a:gs>
              <a:gs pos="100000">
                <a:srgbClr val="007600"/>
              </a:gs>
            </a:gsLst>
            <a:path path="shape">
              <a:fillToRect l="50000" t="50000" r="50000" b="50000"/>
            </a:path>
          </a:gradFill>
          <a:ln w="28575">
            <a:solidFill>
              <a:srgbClr val="FF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 </a:t>
            </a:r>
            <a:r>
              <a:rPr lang="en-US" altLang="en-US" sz="3200" b="1">
                <a:solidFill>
                  <a:srgbClr val="FF0000"/>
                </a:solidFill>
                <a:latin typeface="Times New Roman" panose="02020603050405020304" pitchFamily="18" charset="0"/>
                <a:cs typeface="Times New Roman" panose="02020603050405020304" pitchFamily="18" charset="0"/>
              </a:rPr>
              <a:t>T</a:t>
            </a:r>
          </a:p>
        </p:txBody>
      </p:sp>
      <p:sp>
        <p:nvSpPr>
          <p:cNvPr id="7" name="Text Box 4"/>
          <p:cNvSpPr txBox="1">
            <a:spLocks noChangeArrowheads="1"/>
          </p:cNvSpPr>
          <p:nvPr/>
        </p:nvSpPr>
        <p:spPr bwMode="auto">
          <a:xfrm>
            <a:off x="8229600" y="1524000"/>
            <a:ext cx="609600" cy="608013"/>
          </a:xfrm>
          <a:prstGeom prst="rect">
            <a:avLst/>
          </a:prstGeom>
          <a:gradFill rotWithShape="1">
            <a:gsLst>
              <a:gs pos="0">
                <a:srgbClr val="FF3300"/>
              </a:gs>
              <a:gs pos="100000">
                <a:srgbClr val="761800"/>
              </a:gs>
            </a:gsLst>
            <a:path path="shape">
              <a:fillToRect l="50000" t="50000" r="50000" b="50000"/>
            </a:path>
          </a:gradFill>
          <a:ln w="28575">
            <a:solidFill>
              <a:srgbClr val="FFFF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 </a:t>
            </a:r>
            <a:r>
              <a:rPr lang="en-US" altLang="en-US" sz="3200" b="1">
                <a:solidFill>
                  <a:srgbClr val="FFFF00"/>
                </a:solidFill>
                <a:latin typeface="Times New Roman" panose="02020603050405020304" pitchFamily="18" charset="0"/>
                <a:cs typeface="Times New Roman" panose="02020603050405020304" pitchFamily="18" charset="0"/>
              </a:rPr>
              <a:t>F</a:t>
            </a:r>
          </a:p>
        </p:txBody>
      </p:sp>
      <p:sp>
        <p:nvSpPr>
          <p:cNvPr id="8" name="Text Box 4"/>
          <p:cNvSpPr txBox="1">
            <a:spLocks noChangeArrowheads="1"/>
          </p:cNvSpPr>
          <p:nvPr/>
        </p:nvSpPr>
        <p:spPr bwMode="auto">
          <a:xfrm>
            <a:off x="8229600" y="2438400"/>
            <a:ext cx="609600" cy="608013"/>
          </a:xfrm>
          <a:prstGeom prst="rect">
            <a:avLst/>
          </a:prstGeom>
          <a:gradFill rotWithShape="1">
            <a:gsLst>
              <a:gs pos="0">
                <a:srgbClr val="FF3300"/>
              </a:gs>
              <a:gs pos="100000">
                <a:srgbClr val="761800"/>
              </a:gs>
            </a:gsLst>
            <a:path path="shape">
              <a:fillToRect l="50000" t="50000" r="50000" b="50000"/>
            </a:path>
          </a:gradFill>
          <a:ln w="28575">
            <a:solidFill>
              <a:srgbClr val="FFFF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 </a:t>
            </a:r>
            <a:r>
              <a:rPr lang="en-US" altLang="en-US" sz="3200" b="1">
                <a:solidFill>
                  <a:srgbClr val="FFFF00"/>
                </a:solidFill>
                <a:latin typeface="Times New Roman" panose="02020603050405020304" pitchFamily="18" charset="0"/>
                <a:cs typeface="Times New Roman" panose="02020603050405020304" pitchFamily="18" charset="0"/>
              </a:rPr>
              <a:t>F</a:t>
            </a:r>
          </a:p>
        </p:txBody>
      </p:sp>
      <p:sp>
        <p:nvSpPr>
          <p:cNvPr id="9" name="Text Box 4"/>
          <p:cNvSpPr txBox="1">
            <a:spLocks noChangeArrowheads="1"/>
          </p:cNvSpPr>
          <p:nvPr/>
        </p:nvSpPr>
        <p:spPr bwMode="auto">
          <a:xfrm>
            <a:off x="8229600" y="3506788"/>
            <a:ext cx="609600" cy="608012"/>
          </a:xfrm>
          <a:prstGeom prst="rect">
            <a:avLst/>
          </a:prstGeom>
          <a:gradFill rotWithShape="1">
            <a:gsLst>
              <a:gs pos="0">
                <a:srgbClr val="FF3300"/>
              </a:gs>
              <a:gs pos="100000">
                <a:srgbClr val="761800"/>
              </a:gs>
            </a:gsLst>
            <a:path path="shape">
              <a:fillToRect l="50000" t="50000" r="50000" b="50000"/>
            </a:path>
          </a:gradFill>
          <a:ln w="28575">
            <a:solidFill>
              <a:srgbClr val="FFFF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 </a:t>
            </a:r>
            <a:r>
              <a:rPr lang="en-US" altLang="en-US" sz="3200" b="1">
                <a:solidFill>
                  <a:srgbClr val="FFFF00"/>
                </a:solidFill>
                <a:latin typeface="Times New Roman" panose="02020603050405020304" pitchFamily="18" charset="0"/>
                <a:cs typeface="Times New Roman" panose="02020603050405020304" pitchFamily="18" charset="0"/>
              </a:rPr>
              <a:t>F</a:t>
            </a:r>
          </a:p>
        </p:txBody>
      </p:sp>
      <p:sp>
        <p:nvSpPr>
          <p:cNvPr id="10" name="Text Box 4"/>
          <p:cNvSpPr txBox="1">
            <a:spLocks noChangeArrowheads="1"/>
          </p:cNvSpPr>
          <p:nvPr/>
        </p:nvSpPr>
        <p:spPr bwMode="auto">
          <a:xfrm>
            <a:off x="8229600" y="4954588"/>
            <a:ext cx="609600" cy="608012"/>
          </a:xfrm>
          <a:prstGeom prst="rect">
            <a:avLst/>
          </a:prstGeom>
          <a:gradFill rotWithShape="1">
            <a:gsLst>
              <a:gs pos="0">
                <a:srgbClr val="FF3300"/>
              </a:gs>
              <a:gs pos="100000">
                <a:srgbClr val="761800"/>
              </a:gs>
            </a:gsLst>
            <a:path path="shape">
              <a:fillToRect l="50000" t="50000" r="50000" b="50000"/>
            </a:path>
          </a:gradFill>
          <a:ln w="28575">
            <a:solidFill>
              <a:srgbClr val="FFFF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b="1">
                <a:solidFill>
                  <a:srgbClr val="990000"/>
                </a:solidFill>
                <a:latin typeface="Times New Roman" panose="02020603050405020304" pitchFamily="18" charset="0"/>
                <a:cs typeface="Times New Roman" panose="02020603050405020304" pitchFamily="18" charset="0"/>
              </a:rPr>
              <a:t> </a:t>
            </a:r>
            <a:r>
              <a:rPr lang="en-US" altLang="en-US" sz="3200" b="1">
                <a:solidFill>
                  <a:srgbClr val="FFFF00"/>
                </a:solidFill>
                <a:latin typeface="Times New Roman" panose="02020603050405020304" pitchFamily="18" charset="0"/>
                <a:cs typeface="Times New Roman" panose="02020603050405020304" pitchFamily="18" charset="0"/>
              </a:rPr>
              <a:t>F</a:t>
            </a:r>
          </a:p>
        </p:txBody>
      </p:sp>
      <p:sp>
        <p:nvSpPr>
          <p:cNvPr id="30738" name="Rectangle 18"/>
          <p:cNvSpPr>
            <a:spLocks noChangeArrowheads="1"/>
          </p:cNvSpPr>
          <p:nvPr/>
        </p:nvSpPr>
        <p:spPr bwMode="auto">
          <a:xfrm>
            <a:off x="533400" y="155575"/>
            <a:ext cx="769595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b="1" u="sng" dirty="0" err="1">
                <a:solidFill>
                  <a:srgbClr val="FF0000"/>
                </a:solidFill>
              </a:rPr>
              <a:t>IV.True</a:t>
            </a:r>
            <a:r>
              <a:rPr lang="en-US" altLang="en-US" sz="2400" b="1" u="sng" dirty="0">
                <a:solidFill>
                  <a:srgbClr val="FF0000"/>
                </a:solidFill>
              </a:rPr>
              <a:t> or </a:t>
            </a:r>
            <a:r>
              <a:rPr lang="en-US" altLang="en-US" sz="2400" b="1" u="sng" dirty="0" smtClean="0">
                <a:solidFill>
                  <a:srgbClr val="FF0000"/>
                </a:solidFill>
              </a:rPr>
              <a:t>False . Then correct the false statements </a:t>
            </a:r>
            <a:endParaRPr lang="en-US" altLang="en-US" sz="2400" b="1" u="sng" dirty="0">
              <a:solidFill>
                <a:srgbClr val="FF0000"/>
              </a:solidFill>
            </a:endParaRPr>
          </a:p>
        </p:txBody>
      </p:sp>
      <p:sp>
        <p:nvSpPr>
          <p:cNvPr id="30739" name="Rectangle 19"/>
          <p:cNvSpPr>
            <a:spLocks noChangeArrowheads="1"/>
          </p:cNvSpPr>
          <p:nvPr/>
        </p:nvSpPr>
        <p:spPr bwMode="auto">
          <a:xfrm>
            <a:off x="381000" y="762000"/>
            <a:ext cx="6467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pPr>
            <a:r>
              <a:rPr lang="en-US" altLang="en-US" sz="2400" b="1">
                <a:solidFill>
                  <a:srgbClr val="0000CC"/>
                </a:solidFill>
              </a:rPr>
              <a:t>1. Malaysia is a member country of ASEAN.</a:t>
            </a:r>
          </a:p>
        </p:txBody>
      </p:sp>
      <p:sp>
        <p:nvSpPr>
          <p:cNvPr id="30740" name="Rectangle 20"/>
          <p:cNvSpPr>
            <a:spLocks noChangeArrowheads="1"/>
          </p:cNvSpPr>
          <p:nvPr/>
        </p:nvSpPr>
        <p:spPr bwMode="auto">
          <a:xfrm>
            <a:off x="381000" y="1322388"/>
            <a:ext cx="56499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pPr>
            <a:r>
              <a:rPr lang="en-US" altLang="en-US" sz="2400" b="1" dirty="0">
                <a:solidFill>
                  <a:srgbClr val="0000CC"/>
                </a:solidFill>
              </a:rPr>
              <a:t>2. There are two religions in Malaysia.</a:t>
            </a:r>
          </a:p>
        </p:txBody>
      </p:sp>
      <p:sp>
        <p:nvSpPr>
          <p:cNvPr id="30741" name="Rectangle 21"/>
          <p:cNvSpPr>
            <a:spLocks noChangeArrowheads="1"/>
          </p:cNvSpPr>
          <p:nvPr/>
        </p:nvSpPr>
        <p:spPr bwMode="auto">
          <a:xfrm>
            <a:off x="381000" y="2362200"/>
            <a:ext cx="5905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pPr>
            <a:r>
              <a:rPr lang="en-US" altLang="en-US" sz="2400" b="1" dirty="0">
                <a:solidFill>
                  <a:srgbClr val="0000CC"/>
                </a:solidFill>
              </a:rPr>
              <a:t>3. People speak only Malay in Malaysia.</a:t>
            </a:r>
          </a:p>
        </p:txBody>
      </p:sp>
      <p:sp>
        <p:nvSpPr>
          <p:cNvPr id="30742" name="Rectangle 22"/>
          <p:cNvSpPr>
            <a:spLocks noChangeArrowheads="1"/>
          </p:cNvSpPr>
          <p:nvPr/>
        </p:nvSpPr>
        <p:spPr bwMode="auto">
          <a:xfrm>
            <a:off x="457200" y="3276600"/>
            <a:ext cx="5719763"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pPr>
            <a:r>
              <a:rPr lang="en-US" altLang="en-US" sz="2400" b="1">
                <a:solidFill>
                  <a:srgbClr val="0000CC"/>
                </a:solidFill>
              </a:rPr>
              <a:t>4. Primary school children learn three </a:t>
            </a:r>
          </a:p>
          <a:p>
            <a:pPr>
              <a:spcBef>
                <a:spcPct val="20000"/>
              </a:spcBef>
            </a:pPr>
            <a:r>
              <a:rPr lang="en-US" altLang="en-US" sz="2400" b="1">
                <a:solidFill>
                  <a:srgbClr val="0000CC"/>
                </a:solidFill>
              </a:rPr>
              <a:t>     languages at school.</a:t>
            </a:r>
          </a:p>
        </p:txBody>
      </p:sp>
      <p:sp>
        <p:nvSpPr>
          <p:cNvPr id="30743" name="Rectangle 23"/>
          <p:cNvSpPr>
            <a:spLocks noChangeArrowheads="1"/>
          </p:cNvSpPr>
          <p:nvPr/>
        </p:nvSpPr>
        <p:spPr bwMode="auto">
          <a:xfrm>
            <a:off x="304800" y="4800600"/>
            <a:ext cx="6105525"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pPr>
            <a:r>
              <a:rPr lang="en-US" altLang="en-US" sz="2400" b="1">
                <a:solidFill>
                  <a:srgbClr val="0000CC"/>
                </a:solidFill>
              </a:rPr>
              <a:t>5. All secondary school children learn in </a:t>
            </a:r>
          </a:p>
          <a:p>
            <a:pPr>
              <a:spcBef>
                <a:spcPct val="20000"/>
              </a:spcBef>
            </a:pPr>
            <a:r>
              <a:rPr lang="en-US" altLang="en-US" sz="2400" b="1">
                <a:solidFill>
                  <a:srgbClr val="0000CC"/>
                </a:solidFill>
              </a:rPr>
              <a:t>    English.</a:t>
            </a:r>
          </a:p>
        </p:txBody>
      </p:sp>
      <p:sp>
        <p:nvSpPr>
          <p:cNvPr id="30744" name="AutoShape 24">
            <a:hlinkClick r:id="" action="ppaction://noaction" highlightClick="1"/>
          </p:cNvPr>
          <p:cNvSpPr>
            <a:spLocks noChangeArrowheads="1"/>
          </p:cNvSpPr>
          <p:nvPr/>
        </p:nvSpPr>
        <p:spPr bwMode="auto">
          <a:xfrm>
            <a:off x="8229600" y="6400800"/>
            <a:ext cx="685800" cy="4572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739"/>
                                        </p:tgtEl>
                                        <p:attrNameLst>
                                          <p:attrName>style.visibility</p:attrName>
                                        </p:attrNameLst>
                                      </p:cBhvr>
                                      <p:to>
                                        <p:strVal val="visible"/>
                                      </p:to>
                                    </p:set>
                                    <p:animEffect transition="in" filter="diamond(in)">
                                      <p:cBhvr>
                                        <p:cTn id="7" dur="1000"/>
                                        <p:tgtEl>
                                          <p:spTgt spid="30739"/>
                                        </p:tgtEl>
                                      </p:cBhvr>
                                    </p:animEffect>
                                  </p:childTnLst>
                                </p:cTn>
                              </p:par>
                            </p:childTnLst>
                          </p:cTn>
                        </p:par>
                        <p:par>
                          <p:cTn id="8" fill="hold" nodeType="afterGroup">
                            <p:stCondLst>
                              <p:cond delay="1000"/>
                            </p:stCondLst>
                            <p:childTnLst>
                              <p:par>
                                <p:cTn id="9" presetID="5" presetClass="entr" presetSubtype="10" fill="hold" grpId="0" nodeType="afterEffect">
                                  <p:stCondLst>
                                    <p:cond delay="0"/>
                                  </p:stCondLst>
                                  <p:childTnLst>
                                    <p:set>
                                      <p:cBhvr>
                                        <p:cTn id="10" dur="1" fill="hold">
                                          <p:stCondLst>
                                            <p:cond delay="0"/>
                                          </p:stCondLst>
                                        </p:cTn>
                                        <p:tgtEl>
                                          <p:spTgt spid="30740"/>
                                        </p:tgtEl>
                                        <p:attrNameLst>
                                          <p:attrName>style.visibility</p:attrName>
                                        </p:attrNameLst>
                                      </p:cBhvr>
                                      <p:to>
                                        <p:strVal val="visible"/>
                                      </p:to>
                                    </p:set>
                                    <p:animEffect transition="in" filter="checkerboard(across)">
                                      <p:cBhvr>
                                        <p:cTn id="11" dur="500"/>
                                        <p:tgtEl>
                                          <p:spTgt spid="30740"/>
                                        </p:tgtEl>
                                      </p:cBhvr>
                                    </p:animEffect>
                                  </p:childTnLst>
                                </p:cTn>
                              </p:par>
                            </p:childTnLst>
                          </p:cTn>
                        </p:par>
                        <p:par>
                          <p:cTn id="12" fill="hold" nodeType="afterGroup">
                            <p:stCondLst>
                              <p:cond delay="1500"/>
                            </p:stCondLst>
                            <p:childTnLst>
                              <p:par>
                                <p:cTn id="13" presetID="3" presetClass="entr" presetSubtype="10" fill="hold" grpId="0" nodeType="afterEffect">
                                  <p:stCondLst>
                                    <p:cond delay="0"/>
                                  </p:stCondLst>
                                  <p:childTnLst>
                                    <p:set>
                                      <p:cBhvr>
                                        <p:cTn id="14" dur="1" fill="hold">
                                          <p:stCondLst>
                                            <p:cond delay="0"/>
                                          </p:stCondLst>
                                        </p:cTn>
                                        <p:tgtEl>
                                          <p:spTgt spid="30741"/>
                                        </p:tgtEl>
                                        <p:attrNameLst>
                                          <p:attrName>style.visibility</p:attrName>
                                        </p:attrNameLst>
                                      </p:cBhvr>
                                      <p:to>
                                        <p:strVal val="visible"/>
                                      </p:to>
                                    </p:set>
                                    <p:animEffect transition="in" filter="blinds(horizontal)">
                                      <p:cBhvr>
                                        <p:cTn id="15" dur="500"/>
                                        <p:tgtEl>
                                          <p:spTgt spid="30741"/>
                                        </p:tgtEl>
                                      </p:cBhvr>
                                    </p:animEffect>
                                  </p:childTnLst>
                                </p:cTn>
                              </p:par>
                            </p:childTnLst>
                          </p:cTn>
                        </p:par>
                        <p:par>
                          <p:cTn id="16" fill="hold" nodeType="afterGroup">
                            <p:stCondLst>
                              <p:cond delay="200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30742"/>
                                        </p:tgtEl>
                                        <p:attrNameLst>
                                          <p:attrName>style.visibility</p:attrName>
                                        </p:attrNameLst>
                                      </p:cBhvr>
                                      <p:to>
                                        <p:strVal val="visible"/>
                                      </p:to>
                                    </p:set>
                                    <p:anim calcmode="discrete" valueType="clr">
                                      <p:cBhvr override="childStyle">
                                        <p:cTn id="19" dur="80"/>
                                        <p:tgtEl>
                                          <p:spTgt spid="30742"/>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0742"/>
                                        </p:tgtEl>
                                        <p:attrNameLst>
                                          <p:attrName>fillcolor</p:attrName>
                                        </p:attrNameLst>
                                      </p:cBhvr>
                                      <p:tavLst>
                                        <p:tav tm="0">
                                          <p:val>
                                            <p:clrVal>
                                              <a:schemeClr val="accent2"/>
                                            </p:clrVal>
                                          </p:val>
                                        </p:tav>
                                        <p:tav tm="50000">
                                          <p:val>
                                            <p:clrVal>
                                              <a:schemeClr val="hlink"/>
                                            </p:clrVal>
                                          </p:val>
                                        </p:tav>
                                      </p:tavLst>
                                    </p:anim>
                                    <p:set>
                                      <p:cBhvr>
                                        <p:cTn id="21" dur="80"/>
                                        <p:tgtEl>
                                          <p:spTgt spid="30742"/>
                                        </p:tgtEl>
                                        <p:attrNameLst>
                                          <p:attrName>fill.type</p:attrName>
                                        </p:attrNameLst>
                                      </p:cBhvr>
                                      <p:to>
                                        <p:strVal val="solid"/>
                                      </p:to>
                                    </p:set>
                                  </p:childTnLst>
                                </p:cTn>
                              </p:par>
                            </p:childTnLst>
                          </p:cTn>
                        </p:par>
                        <p:par>
                          <p:cTn id="22" fill="hold" nodeType="afterGroup">
                            <p:stCondLst>
                              <p:cond delay="4080"/>
                            </p:stCondLst>
                            <p:childTnLst>
                              <p:par>
                                <p:cTn id="23" presetID="5" presetClass="entr" presetSubtype="10" fill="hold" grpId="0" nodeType="afterEffect">
                                  <p:stCondLst>
                                    <p:cond delay="0"/>
                                  </p:stCondLst>
                                  <p:childTnLst>
                                    <p:set>
                                      <p:cBhvr>
                                        <p:cTn id="24" dur="1" fill="hold">
                                          <p:stCondLst>
                                            <p:cond delay="0"/>
                                          </p:stCondLst>
                                        </p:cTn>
                                        <p:tgtEl>
                                          <p:spTgt spid="30743"/>
                                        </p:tgtEl>
                                        <p:attrNameLst>
                                          <p:attrName>style.visibility</p:attrName>
                                        </p:attrNameLst>
                                      </p:cBhvr>
                                      <p:to>
                                        <p:strVal val="visible"/>
                                      </p:to>
                                    </p:set>
                                    <p:animEffect transition="in" filter="checkerboard(across)">
                                      <p:cBhvr>
                                        <p:cTn id="25" dur="500"/>
                                        <p:tgtEl>
                                          <p:spTgt spid="3074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337924"/>
                                        </p:tgtEl>
                                        <p:attrNameLst>
                                          <p:attrName>style.visibility</p:attrName>
                                        </p:attrNameLst>
                                      </p:cBhvr>
                                      <p:to>
                                        <p:strVal val="visible"/>
                                      </p:to>
                                    </p:set>
                                    <p:animEffect transition="in" filter="circle(in)">
                                      <p:cBhvr>
                                        <p:cTn id="30" dur="500"/>
                                        <p:tgtEl>
                                          <p:spTgt spid="337924"/>
                                        </p:tgtEl>
                                      </p:cBhvr>
                                    </p:animEffect>
                                  </p:childTnLst>
                                </p:cTn>
                              </p:par>
                            </p:childTnLst>
                          </p:cTn>
                        </p:par>
                        <p:par>
                          <p:cTn id="31" fill="hold" nodeType="afterGroup">
                            <p:stCondLst>
                              <p:cond delay="500"/>
                            </p:stCondLst>
                            <p:childTnLst>
                              <p:par>
                                <p:cTn id="32" presetID="6" presetClass="entr" presetSubtype="16" fill="hold" nodeType="after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circle(in)">
                                      <p:cBhvr>
                                        <p:cTn id="34" dur="500"/>
                                        <p:tgtEl>
                                          <p:spTgt spid="2"/>
                                        </p:tgtEl>
                                      </p:cBhvr>
                                    </p:animEffect>
                                  </p:childTnLst>
                                </p:cTn>
                              </p:par>
                            </p:childTnLst>
                          </p:cTn>
                        </p:par>
                        <p:par>
                          <p:cTn id="35" fill="hold" nodeType="afterGroup">
                            <p:stCondLst>
                              <p:cond delay="1000"/>
                            </p:stCondLst>
                            <p:childTnLst>
                              <p:par>
                                <p:cTn id="36" presetID="6" presetClass="entr" presetSubtype="16" fill="hold" nodeType="afterEffect">
                                  <p:stCondLst>
                                    <p:cond delay="0"/>
                                  </p:stCondLst>
                                  <p:childTnLst>
                                    <p:set>
                                      <p:cBhvr>
                                        <p:cTn id="37" dur="1" fill="hold">
                                          <p:stCondLst>
                                            <p:cond delay="0"/>
                                          </p:stCondLst>
                                        </p:cTn>
                                        <p:tgtEl>
                                          <p:spTgt spid="3"/>
                                        </p:tgtEl>
                                        <p:attrNameLst>
                                          <p:attrName>style.visibility</p:attrName>
                                        </p:attrNameLst>
                                      </p:cBhvr>
                                      <p:to>
                                        <p:strVal val="visible"/>
                                      </p:to>
                                    </p:set>
                                    <p:animEffect transition="in" filter="circle(in)">
                                      <p:cBhvr>
                                        <p:cTn id="38" dur="500"/>
                                        <p:tgtEl>
                                          <p:spTgt spid="3"/>
                                        </p:tgtEl>
                                      </p:cBhvr>
                                    </p:animEffect>
                                  </p:childTnLst>
                                </p:cTn>
                              </p:par>
                            </p:childTnLst>
                          </p:cTn>
                        </p:par>
                        <p:par>
                          <p:cTn id="39" fill="hold" nodeType="afterGroup">
                            <p:stCondLst>
                              <p:cond delay="1500"/>
                            </p:stCondLst>
                            <p:childTnLst>
                              <p:par>
                                <p:cTn id="40" presetID="6" presetClass="entr" presetSubtype="16" fill="hold" nodeType="after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circle(in)">
                                      <p:cBhvr>
                                        <p:cTn id="42" dur="500"/>
                                        <p:tgtEl>
                                          <p:spTgt spid="4"/>
                                        </p:tgtEl>
                                      </p:cBhvr>
                                    </p:animEffect>
                                  </p:childTnLst>
                                </p:cTn>
                              </p:par>
                              <p:par>
                                <p:cTn id="43" presetID="6" presetClass="entr" presetSubtype="16" fill="hold" nodeType="with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circle(in)">
                                      <p:cBhvr>
                                        <p:cTn id="45" dur="500"/>
                                        <p:tgtEl>
                                          <p:spTgt spid="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circle(in)">
                                      <p:cBhvr>
                                        <p:cTn id="50" dur="500"/>
                                        <p:tgtEl>
                                          <p:spTgt spid="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6" presetClass="entr" presetSubtype="16"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circle(in)">
                                      <p:cBhvr>
                                        <p:cTn id="55" dur="500"/>
                                        <p:tgtEl>
                                          <p:spTgt spid="7"/>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6" presetClass="entr" presetSubtype="16" fill="hold" grpId="0" nodeType="click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circle(in)">
                                      <p:cBhvr>
                                        <p:cTn id="60" dur="500"/>
                                        <p:tgtEl>
                                          <p:spTgt spid="8"/>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6" presetClass="entr" presetSubtype="16"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circle(in)">
                                      <p:cBhvr>
                                        <p:cTn id="65" dur="500"/>
                                        <p:tgtEl>
                                          <p:spTgt spid="9"/>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6" presetClass="entr" presetSubtype="16" fill="hold" grpId="0" nodeType="click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circle(in)">
                                      <p:cBhvr>
                                        <p:cTn id="7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1" restart="whenNotActive" fill="hold" evtFilter="cancelBubble" nodeType="interactiveSeq">
                <p:stCondLst>
                  <p:cond evt="onClick" delay="0">
                    <p:tgtEl>
                      <p:spTgt spid="30740"/>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7" presetClass="entr" presetSubtype="0" fill="hold" grpId="0" nodeType="clickEffect">
                                  <p:stCondLst>
                                    <p:cond delay="0"/>
                                  </p:stCondLst>
                                  <p:iterate type="lt">
                                    <p:tmPct val="50000"/>
                                  </p:iterate>
                                  <p:childTnLst>
                                    <p:set>
                                      <p:cBhvr>
                                        <p:cTn id="75" dur="1" fill="hold">
                                          <p:stCondLst>
                                            <p:cond delay="0"/>
                                          </p:stCondLst>
                                        </p:cTn>
                                        <p:tgtEl>
                                          <p:spTgt spid="337927"/>
                                        </p:tgtEl>
                                        <p:attrNameLst>
                                          <p:attrName>style.visibility</p:attrName>
                                        </p:attrNameLst>
                                      </p:cBhvr>
                                      <p:to>
                                        <p:strVal val="visible"/>
                                      </p:to>
                                    </p:set>
                                    <p:anim calcmode="discrete" valueType="clr">
                                      <p:cBhvr override="childStyle">
                                        <p:cTn id="76" dur="80"/>
                                        <p:tgtEl>
                                          <p:spTgt spid="337927"/>
                                        </p:tgtEl>
                                        <p:attrNameLst>
                                          <p:attrName>style.color</p:attrName>
                                        </p:attrNameLst>
                                      </p:cBhvr>
                                      <p:tavLst>
                                        <p:tav tm="0">
                                          <p:val>
                                            <p:clrVal>
                                              <a:schemeClr val="accent2"/>
                                            </p:clrVal>
                                          </p:val>
                                        </p:tav>
                                        <p:tav tm="50000">
                                          <p:val>
                                            <p:clrVal>
                                              <a:schemeClr val="hlink"/>
                                            </p:clrVal>
                                          </p:val>
                                        </p:tav>
                                      </p:tavLst>
                                    </p:anim>
                                    <p:anim calcmode="discrete" valueType="clr">
                                      <p:cBhvr>
                                        <p:cTn id="77" dur="80"/>
                                        <p:tgtEl>
                                          <p:spTgt spid="337927"/>
                                        </p:tgtEl>
                                        <p:attrNameLst>
                                          <p:attrName>fillcolor</p:attrName>
                                        </p:attrNameLst>
                                      </p:cBhvr>
                                      <p:tavLst>
                                        <p:tav tm="0">
                                          <p:val>
                                            <p:clrVal>
                                              <a:schemeClr val="accent2"/>
                                            </p:clrVal>
                                          </p:val>
                                        </p:tav>
                                        <p:tav tm="50000">
                                          <p:val>
                                            <p:clrVal>
                                              <a:schemeClr val="hlink"/>
                                            </p:clrVal>
                                          </p:val>
                                        </p:tav>
                                      </p:tavLst>
                                    </p:anim>
                                    <p:set>
                                      <p:cBhvr>
                                        <p:cTn id="78" dur="80"/>
                                        <p:tgtEl>
                                          <p:spTgt spid="337927"/>
                                        </p:tgtEl>
                                        <p:attrNameLst>
                                          <p:attrName>fill.type</p:attrName>
                                        </p:attrNameLst>
                                      </p:cBhvr>
                                      <p:to>
                                        <p:strVal val="solid"/>
                                      </p:to>
                                    </p:set>
                                  </p:childTnLst>
                                </p:cTn>
                              </p:par>
                            </p:childTnLst>
                          </p:cTn>
                        </p:par>
                      </p:childTnLst>
                    </p:cTn>
                  </p:par>
                </p:childTnLst>
              </p:cTn>
              <p:nextCondLst>
                <p:cond evt="onClick" delay="0">
                  <p:tgtEl>
                    <p:spTgt spid="30740"/>
                  </p:tgtEl>
                </p:cond>
              </p:nextCondLst>
            </p:seq>
            <p:seq concurrent="1" nextAc="seek">
              <p:cTn id="79" restart="whenNotActive" fill="hold" evtFilter="cancelBubble" nodeType="interactiveSeq">
                <p:stCondLst>
                  <p:cond evt="onClick" delay="0">
                    <p:tgtEl>
                      <p:spTgt spid="30741"/>
                    </p:tgtEl>
                  </p:cond>
                </p:stCondLst>
                <p:endSync evt="end" delay="0">
                  <p:rtn val="all"/>
                </p:endSync>
                <p:childTnLst>
                  <p:par>
                    <p:cTn id="80" fill="hold" nodeType="clickPar">
                      <p:stCondLst>
                        <p:cond delay="0"/>
                      </p:stCondLst>
                      <p:childTnLst>
                        <p:par>
                          <p:cTn id="81" fill="hold" nodeType="withGroup">
                            <p:stCondLst>
                              <p:cond delay="0"/>
                            </p:stCondLst>
                            <p:childTnLst>
                              <p:par>
                                <p:cTn id="82" presetID="27" presetClass="entr" presetSubtype="0" fill="hold" nodeType="clickEffect">
                                  <p:stCondLst>
                                    <p:cond delay="0"/>
                                  </p:stCondLst>
                                  <p:iterate type="lt">
                                    <p:tmPct val="50000"/>
                                  </p:iterate>
                                  <p:childTnLst>
                                    <p:set>
                                      <p:cBhvr>
                                        <p:cTn id="83" dur="1" fill="hold">
                                          <p:stCondLst>
                                            <p:cond delay="0"/>
                                          </p:stCondLst>
                                        </p:cTn>
                                        <p:tgtEl>
                                          <p:spTgt spid="337929"/>
                                        </p:tgtEl>
                                        <p:attrNameLst>
                                          <p:attrName>style.visibility</p:attrName>
                                        </p:attrNameLst>
                                      </p:cBhvr>
                                      <p:to>
                                        <p:strVal val="visible"/>
                                      </p:to>
                                    </p:set>
                                    <p:anim calcmode="discrete" valueType="clr">
                                      <p:cBhvr override="childStyle">
                                        <p:cTn id="84" dur="80"/>
                                        <p:tgtEl>
                                          <p:spTgt spid="337929"/>
                                        </p:tgtEl>
                                        <p:attrNameLst>
                                          <p:attrName>style.color</p:attrName>
                                        </p:attrNameLst>
                                      </p:cBhvr>
                                      <p:tavLst>
                                        <p:tav tm="0">
                                          <p:val>
                                            <p:clrVal>
                                              <a:schemeClr val="accent2"/>
                                            </p:clrVal>
                                          </p:val>
                                        </p:tav>
                                        <p:tav tm="50000">
                                          <p:val>
                                            <p:clrVal>
                                              <a:schemeClr val="hlink"/>
                                            </p:clrVal>
                                          </p:val>
                                        </p:tav>
                                      </p:tavLst>
                                    </p:anim>
                                    <p:anim calcmode="discrete" valueType="clr">
                                      <p:cBhvr>
                                        <p:cTn id="85" dur="80"/>
                                        <p:tgtEl>
                                          <p:spTgt spid="337929"/>
                                        </p:tgtEl>
                                        <p:attrNameLst>
                                          <p:attrName>fillcolor</p:attrName>
                                        </p:attrNameLst>
                                      </p:cBhvr>
                                      <p:tavLst>
                                        <p:tav tm="0">
                                          <p:val>
                                            <p:clrVal>
                                              <a:schemeClr val="accent2"/>
                                            </p:clrVal>
                                          </p:val>
                                        </p:tav>
                                        <p:tav tm="50000">
                                          <p:val>
                                            <p:clrVal>
                                              <a:schemeClr val="hlink"/>
                                            </p:clrVal>
                                          </p:val>
                                        </p:tav>
                                      </p:tavLst>
                                    </p:anim>
                                    <p:set>
                                      <p:cBhvr>
                                        <p:cTn id="86" dur="80"/>
                                        <p:tgtEl>
                                          <p:spTgt spid="337929"/>
                                        </p:tgtEl>
                                        <p:attrNameLst>
                                          <p:attrName>fill.type</p:attrName>
                                        </p:attrNameLst>
                                      </p:cBhvr>
                                      <p:to>
                                        <p:strVal val="solid"/>
                                      </p:to>
                                    </p:set>
                                  </p:childTnLst>
                                </p:cTn>
                              </p:par>
                            </p:childTnLst>
                          </p:cTn>
                        </p:par>
                      </p:childTnLst>
                    </p:cTn>
                  </p:par>
                </p:childTnLst>
              </p:cTn>
              <p:nextCondLst>
                <p:cond evt="onClick" delay="0">
                  <p:tgtEl>
                    <p:spTgt spid="30741"/>
                  </p:tgtEl>
                </p:cond>
              </p:nextCondLst>
            </p:seq>
            <p:seq concurrent="1" nextAc="seek">
              <p:cTn id="87" restart="whenNotActive" fill="hold" evtFilter="cancelBubble" nodeType="interactiveSeq">
                <p:stCondLst>
                  <p:cond evt="onClick" delay="0">
                    <p:tgtEl>
                      <p:spTgt spid="30742"/>
                    </p:tgtEl>
                  </p:cond>
                </p:stCondLst>
                <p:endSync evt="end" delay="0">
                  <p:rtn val="all"/>
                </p:endSync>
                <p:childTnLst>
                  <p:par>
                    <p:cTn id="88" fill="hold" nodeType="clickPar">
                      <p:stCondLst>
                        <p:cond delay="0"/>
                      </p:stCondLst>
                      <p:childTnLst>
                        <p:par>
                          <p:cTn id="89" fill="hold" nodeType="withGroup">
                            <p:stCondLst>
                              <p:cond delay="0"/>
                            </p:stCondLst>
                            <p:childTnLst>
                              <p:par>
                                <p:cTn id="90" presetID="27" presetClass="entr" presetSubtype="0" fill="hold" nodeType="clickEffect">
                                  <p:stCondLst>
                                    <p:cond delay="0"/>
                                  </p:stCondLst>
                                  <p:iterate type="lt">
                                    <p:tmPct val="50000"/>
                                  </p:iterate>
                                  <p:childTnLst>
                                    <p:set>
                                      <p:cBhvr>
                                        <p:cTn id="91" dur="1" fill="hold">
                                          <p:stCondLst>
                                            <p:cond delay="0"/>
                                          </p:stCondLst>
                                        </p:cTn>
                                        <p:tgtEl>
                                          <p:spTgt spid="337931">
                                            <p:txEl>
                                              <p:pRg st="0" end="0"/>
                                            </p:txEl>
                                          </p:spTgt>
                                        </p:tgtEl>
                                        <p:attrNameLst>
                                          <p:attrName>style.visibility</p:attrName>
                                        </p:attrNameLst>
                                      </p:cBhvr>
                                      <p:to>
                                        <p:strVal val="visible"/>
                                      </p:to>
                                    </p:set>
                                    <p:anim calcmode="discrete" valueType="clr">
                                      <p:cBhvr override="childStyle">
                                        <p:cTn id="92" dur="80"/>
                                        <p:tgtEl>
                                          <p:spTgt spid="33793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3" dur="80"/>
                                        <p:tgtEl>
                                          <p:spTgt spid="337931">
                                            <p:txEl>
                                              <p:pRg st="0" end="0"/>
                                            </p:txEl>
                                          </p:spTgt>
                                        </p:tgtEl>
                                        <p:attrNameLst>
                                          <p:attrName>fillcolor</p:attrName>
                                        </p:attrNameLst>
                                      </p:cBhvr>
                                      <p:tavLst>
                                        <p:tav tm="0">
                                          <p:val>
                                            <p:clrVal>
                                              <a:schemeClr val="accent2"/>
                                            </p:clrVal>
                                          </p:val>
                                        </p:tav>
                                        <p:tav tm="50000">
                                          <p:val>
                                            <p:clrVal>
                                              <a:schemeClr val="hlink"/>
                                            </p:clrVal>
                                          </p:val>
                                        </p:tav>
                                      </p:tavLst>
                                    </p:anim>
                                    <p:set>
                                      <p:cBhvr>
                                        <p:cTn id="94" dur="80"/>
                                        <p:tgtEl>
                                          <p:spTgt spid="337931">
                                            <p:txEl>
                                              <p:pRg st="0" end="0"/>
                                            </p:txEl>
                                          </p:spTgt>
                                        </p:tgtEl>
                                        <p:attrNameLst>
                                          <p:attrName>fill.type</p:attrName>
                                        </p:attrNameLst>
                                      </p:cBhvr>
                                      <p:to>
                                        <p:strVal val="solid"/>
                                      </p:to>
                                    </p:set>
                                  </p:childTnLst>
                                </p:cTn>
                              </p:par>
                            </p:childTnLst>
                          </p:cTn>
                        </p:par>
                      </p:childTnLst>
                    </p:cTn>
                  </p:par>
                </p:childTnLst>
              </p:cTn>
              <p:nextCondLst>
                <p:cond evt="onClick" delay="0">
                  <p:tgtEl>
                    <p:spTgt spid="30742"/>
                  </p:tgtEl>
                </p:cond>
              </p:nextCondLst>
            </p:seq>
            <p:seq concurrent="1" nextAc="seek">
              <p:cTn id="95" restart="whenNotActive" fill="hold" evtFilter="cancelBubble" nodeType="interactiveSeq">
                <p:stCondLst>
                  <p:cond evt="onClick" delay="0">
                    <p:tgtEl>
                      <p:spTgt spid="30743"/>
                    </p:tgtEl>
                  </p:cond>
                </p:stCondLst>
                <p:endSync evt="end" delay="0">
                  <p:rtn val="all"/>
                </p:endSync>
                <p:childTnLst>
                  <p:par>
                    <p:cTn id="96" fill="hold" nodeType="clickPar">
                      <p:stCondLst>
                        <p:cond delay="0"/>
                      </p:stCondLst>
                      <p:childTnLst>
                        <p:par>
                          <p:cTn id="97" fill="hold" nodeType="withGroup">
                            <p:stCondLst>
                              <p:cond delay="0"/>
                            </p:stCondLst>
                            <p:childTnLst>
                              <p:par>
                                <p:cTn id="98" presetID="27" presetClass="entr" presetSubtype="0" fill="hold" grpId="0" nodeType="clickEffect">
                                  <p:stCondLst>
                                    <p:cond delay="0"/>
                                  </p:stCondLst>
                                  <p:iterate type="lt">
                                    <p:tmPct val="50000"/>
                                  </p:iterate>
                                  <p:childTnLst>
                                    <p:set>
                                      <p:cBhvr>
                                        <p:cTn id="99" dur="1" fill="hold">
                                          <p:stCondLst>
                                            <p:cond delay="0"/>
                                          </p:stCondLst>
                                        </p:cTn>
                                        <p:tgtEl>
                                          <p:spTgt spid="337933"/>
                                        </p:tgtEl>
                                        <p:attrNameLst>
                                          <p:attrName>style.visibility</p:attrName>
                                        </p:attrNameLst>
                                      </p:cBhvr>
                                      <p:to>
                                        <p:strVal val="visible"/>
                                      </p:to>
                                    </p:set>
                                    <p:anim calcmode="discrete" valueType="clr">
                                      <p:cBhvr override="childStyle">
                                        <p:cTn id="100" dur="80"/>
                                        <p:tgtEl>
                                          <p:spTgt spid="337933"/>
                                        </p:tgtEl>
                                        <p:attrNameLst>
                                          <p:attrName>style.color</p:attrName>
                                        </p:attrNameLst>
                                      </p:cBhvr>
                                      <p:tavLst>
                                        <p:tav tm="0">
                                          <p:val>
                                            <p:clrVal>
                                              <a:schemeClr val="accent2"/>
                                            </p:clrVal>
                                          </p:val>
                                        </p:tav>
                                        <p:tav tm="50000">
                                          <p:val>
                                            <p:clrVal>
                                              <a:schemeClr val="hlink"/>
                                            </p:clrVal>
                                          </p:val>
                                        </p:tav>
                                      </p:tavLst>
                                    </p:anim>
                                    <p:anim calcmode="discrete" valueType="clr">
                                      <p:cBhvr>
                                        <p:cTn id="101" dur="80"/>
                                        <p:tgtEl>
                                          <p:spTgt spid="337933"/>
                                        </p:tgtEl>
                                        <p:attrNameLst>
                                          <p:attrName>fillcolor</p:attrName>
                                        </p:attrNameLst>
                                      </p:cBhvr>
                                      <p:tavLst>
                                        <p:tav tm="0">
                                          <p:val>
                                            <p:clrVal>
                                              <a:schemeClr val="accent2"/>
                                            </p:clrVal>
                                          </p:val>
                                        </p:tav>
                                        <p:tav tm="50000">
                                          <p:val>
                                            <p:clrVal>
                                              <a:schemeClr val="hlink"/>
                                            </p:clrVal>
                                          </p:val>
                                        </p:tav>
                                      </p:tavLst>
                                    </p:anim>
                                    <p:set>
                                      <p:cBhvr>
                                        <p:cTn id="102" dur="80"/>
                                        <p:tgtEl>
                                          <p:spTgt spid="337933"/>
                                        </p:tgtEl>
                                        <p:attrNameLst>
                                          <p:attrName>fill.type</p:attrName>
                                        </p:attrNameLst>
                                      </p:cBhvr>
                                      <p:to>
                                        <p:strVal val="solid"/>
                                      </p:to>
                                    </p:set>
                                  </p:childTnLst>
                                </p:cTn>
                              </p:par>
                            </p:childTnLst>
                          </p:cTn>
                        </p:par>
                      </p:childTnLst>
                    </p:cTn>
                  </p:par>
                </p:childTnLst>
              </p:cTn>
              <p:nextCondLst>
                <p:cond evt="onClick" delay="0">
                  <p:tgtEl>
                    <p:spTgt spid="30743"/>
                  </p:tgtEl>
                </p:cond>
              </p:nextCondLst>
            </p:seq>
          </p:childTnLst>
        </p:cTn>
      </p:par>
    </p:tnLst>
    <p:bldLst>
      <p:bldP spid="337924" grpId="0" animBg="1"/>
      <p:bldP spid="337927" grpId="0"/>
      <p:bldP spid="337933" grpId="0"/>
      <p:bldP spid="6" grpId="0" animBg="1"/>
      <p:bldP spid="7" grpId="0" animBg="1"/>
      <p:bldP spid="8" grpId="0" animBg="1"/>
      <p:bldP spid="9" grpId="0" animBg="1"/>
      <p:bldP spid="10" grpId="0" animBg="1"/>
      <p:bldP spid="30739" grpId="0"/>
      <p:bldP spid="30740" grpId="0"/>
      <p:bldP spid="30741" grpId="0"/>
      <p:bldP spid="30742" grpId="0"/>
      <p:bldP spid="3074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2291" name="Rectangle 6"/>
          <p:cNvSpPr>
            <a:spLocks noChangeArrowheads="1"/>
          </p:cNvSpPr>
          <p:nvPr/>
        </p:nvSpPr>
        <p:spPr bwMode="auto">
          <a:xfrm>
            <a:off x="685800" y="1143000"/>
            <a:ext cx="6172200" cy="292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u="sng" dirty="0">
                <a:solidFill>
                  <a:srgbClr val="990000"/>
                </a:solidFill>
                <a:latin typeface="Times New Roman" panose="02020603050405020304" pitchFamily="18" charset="0"/>
                <a:cs typeface="Times New Roman" panose="02020603050405020304" pitchFamily="18" charset="0"/>
              </a:rPr>
              <a:t>V. Homework:</a:t>
            </a:r>
          </a:p>
          <a:p>
            <a:pPr eaLnBrk="1" hangingPunct="1"/>
            <a:endParaRPr lang="en-US" altLang="en-US" sz="1400" b="1" u="sng" dirty="0">
              <a:solidFill>
                <a:srgbClr val="990000"/>
              </a:solidFill>
              <a:latin typeface="Times New Roman" panose="02020603050405020304" pitchFamily="18" charset="0"/>
              <a:cs typeface="Times New Roman" panose="02020603050405020304" pitchFamily="18" charset="0"/>
            </a:endParaRPr>
          </a:p>
          <a:p>
            <a:pPr eaLnBrk="1" hangingPunct="1">
              <a:buFontTx/>
              <a:buChar char="-"/>
            </a:pPr>
            <a:r>
              <a:rPr lang="en-US" altLang="en-US" sz="2800" dirty="0">
                <a:solidFill>
                  <a:srgbClr val="0000CC"/>
                </a:solidFill>
                <a:latin typeface="Times New Roman" panose="02020603050405020304" pitchFamily="18" charset="0"/>
                <a:cs typeface="Times New Roman" panose="02020603050405020304" pitchFamily="18" charset="0"/>
              </a:rPr>
              <a:t>Learn new words by heart.</a:t>
            </a:r>
          </a:p>
          <a:p>
            <a:pPr eaLnBrk="1" hangingPunct="1"/>
            <a:endParaRPr lang="en-US" altLang="en-US" sz="2800" dirty="0">
              <a:solidFill>
                <a:srgbClr val="0000CC"/>
              </a:solidFill>
              <a:latin typeface="Times New Roman" panose="02020603050405020304" pitchFamily="18" charset="0"/>
              <a:cs typeface="Times New Roman" panose="02020603050405020304" pitchFamily="18" charset="0"/>
            </a:endParaRPr>
          </a:p>
          <a:p>
            <a:pPr eaLnBrk="1" hangingPunct="1">
              <a:buFontTx/>
              <a:buChar char="-"/>
            </a:pPr>
            <a:r>
              <a:rPr lang="en-US" altLang="en-US" sz="2800" dirty="0">
                <a:solidFill>
                  <a:srgbClr val="0000CC"/>
                </a:solidFill>
                <a:latin typeface="Times New Roman" panose="02020603050405020304" pitchFamily="18" charset="0"/>
                <a:cs typeface="Times New Roman" panose="02020603050405020304" pitchFamily="18" charset="0"/>
              </a:rPr>
              <a:t>Read the text again.</a:t>
            </a:r>
          </a:p>
          <a:p>
            <a:pPr eaLnBrk="1" hangingPunct="1"/>
            <a:endParaRPr lang="en-US" altLang="en-US" sz="2800" dirty="0">
              <a:solidFill>
                <a:srgbClr val="0000CC"/>
              </a:solidFill>
              <a:latin typeface="Times New Roman" panose="02020603050405020304" pitchFamily="18" charset="0"/>
              <a:cs typeface="Times New Roman" panose="02020603050405020304" pitchFamily="18" charset="0"/>
            </a:endParaRPr>
          </a:p>
          <a:p>
            <a:pPr eaLnBrk="1" hangingPunct="1"/>
            <a:r>
              <a:rPr lang="en-US" altLang="en-US" sz="2800" dirty="0">
                <a:solidFill>
                  <a:srgbClr val="0000CC"/>
                </a:solidFill>
                <a:latin typeface="Times New Roman" panose="02020603050405020304" pitchFamily="18" charset="0"/>
                <a:cs typeface="Times New Roman" panose="02020603050405020304" pitchFamily="18" charset="0"/>
              </a:rPr>
              <a:t>- Prepare next lesson: </a:t>
            </a:r>
            <a:r>
              <a:rPr lang="en-US" altLang="en-US" sz="2800" dirty="0" smtClean="0">
                <a:solidFill>
                  <a:srgbClr val="0000CC"/>
                </a:solidFill>
                <a:latin typeface="Times New Roman" panose="02020603050405020304" pitchFamily="18" charset="0"/>
                <a:cs typeface="Times New Roman" panose="02020603050405020304" pitchFamily="18" charset="0"/>
              </a:rPr>
              <a:t>Practice .</a:t>
            </a:r>
            <a:endParaRPr lang="en-US" altLang="en-US" sz="2800" dirty="0">
              <a:solidFill>
                <a:srgbClr val="0000CC"/>
              </a:solidFill>
              <a:latin typeface="Times New Roman" panose="02020603050405020304" pitchFamily="18" charset="0"/>
              <a:cs typeface="Times New Roman" panose="02020603050405020304" pitchFamily="18" charset="0"/>
            </a:endParaRPr>
          </a:p>
        </p:txBody>
      </p:sp>
      <p:pic>
        <p:nvPicPr>
          <p:cNvPr id="12293" name="14. Truong hoc than thien.mp3">
            <a:hlinkClick r:id="" action="ppaction://media"/>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304800" y="60960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57754" fill="hold"/>
                                        <p:tgtEl>
                                          <p:spTgt spid="12293"/>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12291"/>
                                        </p:tgtEl>
                                        <p:attrNameLst>
                                          <p:attrName>style.visibility</p:attrName>
                                        </p:attrNameLst>
                                      </p:cBhvr>
                                      <p:to>
                                        <p:strVal val="visible"/>
                                      </p:to>
                                    </p:set>
                                    <p:animEffect transition="in" filter="diamond(in)">
                                      <p:cBhvr>
                                        <p:cTn id="11" dur="2000"/>
                                        <p:tgtEl>
                                          <p:spTgt spid="1229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xit" presetSubtype="16" fill="hold" grpId="1" nodeType="clickEffect">
                                  <p:stCondLst>
                                    <p:cond delay="0"/>
                                  </p:stCondLst>
                                  <p:childTnLst>
                                    <p:animEffect transition="out" filter="diamond(in)">
                                      <p:cBhvr>
                                        <p:cTn id="15" dur="2000"/>
                                        <p:tgtEl>
                                          <p:spTgt spid="12291"/>
                                        </p:tgtEl>
                                      </p:cBhvr>
                                    </p:animEffect>
                                    <p:set>
                                      <p:cBhvr>
                                        <p:cTn id="16" dur="1" fill="hold">
                                          <p:stCondLst>
                                            <p:cond delay="1999"/>
                                          </p:stCondLst>
                                        </p:cTn>
                                        <p:tgtEl>
                                          <p:spTgt spid="1229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12293"/>
                </p:tgtEl>
              </p:cMediaNode>
            </p:audio>
          </p:childTnLst>
        </p:cTn>
      </p:par>
    </p:tnLst>
    <p:bldLst>
      <p:bldP spid="12291" grpId="0"/>
      <p:bldP spid="12291" grpId="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1659</TotalTime>
  <Words>529</Words>
  <Application>Microsoft Office PowerPoint</Application>
  <PresentationFormat>On-screen Show (4:3)</PresentationFormat>
  <Paragraphs>69</Paragraphs>
  <Slides>7</Slides>
  <Notes>0</Notes>
  <HiddenSlides>0</HiddenSlides>
  <MMClips>1</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PowerPoint Presentation</vt:lpstr>
      <vt:lpstr>PowerPoint Presentation</vt:lpstr>
      <vt:lpstr>PowerPoint Presentation</vt:lpstr>
      <vt:lpstr>II .READ </vt:lpstr>
      <vt:lpstr>PowerPoint Presentation</vt:lpstr>
      <vt:lpstr>PowerPoint Presentation</vt:lpstr>
      <vt:lpstr>PowerPoint Presentation</vt:lpstr>
    </vt:vector>
  </TitlesOfParts>
  <Company>Vi.NET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Read</dc:title>
  <dc:subject>English 9</dc:subject>
  <dc:creator>Ms. Minh Thu</dc:creator>
  <cp:lastModifiedBy>Nguyen </cp:lastModifiedBy>
  <cp:revision>127</cp:revision>
  <cp:lastPrinted>1601-01-01T00:00:00Z</cp:lastPrinted>
  <dcterms:created xsi:type="dcterms:W3CDTF">2007-09-05T08:05:44Z</dcterms:created>
  <dcterms:modified xsi:type="dcterms:W3CDTF">2021-09-23T02:52:56Z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